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99" r:id="rId1"/>
    <p:sldMasterId id="2147484976" r:id="rId2"/>
  </p:sldMasterIdLst>
  <p:notesMasterIdLst>
    <p:notesMasterId r:id="rId35"/>
  </p:notesMasterIdLst>
  <p:handoutMasterIdLst>
    <p:handoutMasterId r:id="rId36"/>
  </p:handoutMasterIdLst>
  <p:sldIdLst>
    <p:sldId id="1059" r:id="rId3"/>
    <p:sldId id="1125" r:id="rId4"/>
    <p:sldId id="1126" r:id="rId5"/>
    <p:sldId id="1116" r:id="rId6"/>
    <p:sldId id="1117" r:id="rId7"/>
    <p:sldId id="1085" r:id="rId8"/>
    <p:sldId id="1087" r:id="rId9"/>
    <p:sldId id="1121" r:id="rId10"/>
    <p:sldId id="1088" r:id="rId11"/>
    <p:sldId id="1089" r:id="rId12"/>
    <p:sldId id="1090" r:id="rId13"/>
    <p:sldId id="1118" r:id="rId14"/>
    <p:sldId id="1091" r:id="rId15"/>
    <p:sldId id="1092" r:id="rId16"/>
    <p:sldId id="1119" r:id="rId17"/>
    <p:sldId id="1093" r:id="rId18"/>
    <p:sldId id="1094" r:id="rId19"/>
    <p:sldId id="1096" r:id="rId20"/>
    <p:sldId id="1097" r:id="rId21"/>
    <p:sldId id="1120" r:id="rId22"/>
    <p:sldId id="1098" r:id="rId23"/>
    <p:sldId id="1099" r:id="rId24"/>
    <p:sldId id="1122" r:id="rId25"/>
    <p:sldId id="1102" r:id="rId26"/>
    <p:sldId id="1103" r:id="rId27"/>
    <p:sldId id="1104" r:id="rId28"/>
    <p:sldId id="1106" r:id="rId29"/>
    <p:sldId id="1123" r:id="rId30"/>
    <p:sldId id="1109" r:id="rId31"/>
    <p:sldId id="1110" r:id="rId32"/>
    <p:sldId id="1115" r:id="rId33"/>
    <p:sldId id="1124" r:id="rId34"/>
  </p:sldIdLst>
  <p:sldSz cx="9144000" cy="6858000" type="screen4x3"/>
  <p:notesSz cx="10234613" cy="7099300"/>
  <p:custDataLst>
    <p:tags r:id="rId37"/>
  </p:custDataLst>
  <p:defaultTextStyle>
    <a:defPPr>
      <a:defRPr lang="en-US"/>
    </a:defPPr>
    <a:lvl1pPr algn="l" rtl="0" eaLnBrk="0" fontAlgn="base" hangingPunct="0">
      <a:spcBef>
        <a:spcPct val="0"/>
      </a:spcBef>
      <a:spcAft>
        <a:spcPct val="0"/>
      </a:spcAft>
      <a:defRPr kern="1200">
        <a:solidFill>
          <a:schemeClr val="bg1"/>
        </a:solidFill>
        <a:latin typeface="Arial" pitchFamily="34" charset="0"/>
        <a:ea typeface="+mn-ea"/>
        <a:cs typeface="+mn-cs"/>
      </a:defRPr>
    </a:lvl1pPr>
    <a:lvl2pPr marL="457200" algn="l" rtl="0" eaLnBrk="0" fontAlgn="base" hangingPunct="0">
      <a:spcBef>
        <a:spcPct val="0"/>
      </a:spcBef>
      <a:spcAft>
        <a:spcPct val="0"/>
      </a:spcAft>
      <a:defRPr kern="1200">
        <a:solidFill>
          <a:schemeClr val="bg1"/>
        </a:solidFill>
        <a:latin typeface="Arial" pitchFamily="34" charset="0"/>
        <a:ea typeface="+mn-ea"/>
        <a:cs typeface="+mn-cs"/>
      </a:defRPr>
    </a:lvl2pPr>
    <a:lvl3pPr marL="914400" algn="l" rtl="0" eaLnBrk="0" fontAlgn="base" hangingPunct="0">
      <a:spcBef>
        <a:spcPct val="0"/>
      </a:spcBef>
      <a:spcAft>
        <a:spcPct val="0"/>
      </a:spcAft>
      <a:defRPr kern="1200">
        <a:solidFill>
          <a:schemeClr val="bg1"/>
        </a:solidFill>
        <a:latin typeface="Arial" pitchFamily="34" charset="0"/>
        <a:ea typeface="+mn-ea"/>
        <a:cs typeface="+mn-cs"/>
      </a:defRPr>
    </a:lvl3pPr>
    <a:lvl4pPr marL="1371600" algn="l" rtl="0" eaLnBrk="0" fontAlgn="base" hangingPunct="0">
      <a:spcBef>
        <a:spcPct val="0"/>
      </a:spcBef>
      <a:spcAft>
        <a:spcPct val="0"/>
      </a:spcAft>
      <a:defRPr kern="1200">
        <a:solidFill>
          <a:schemeClr val="bg1"/>
        </a:solidFill>
        <a:latin typeface="Arial" pitchFamily="34" charset="0"/>
        <a:ea typeface="+mn-ea"/>
        <a:cs typeface="+mn-cs"/>
      </a:defRPr>
    </a:lvl4pPr>
    <a:lvl5pPr marL="1828800" algn="l" rtl="0" eaLnBrk="0" fontAlgn="base" hangingPunct="0">
      <a:spcBef>
        <a:spcPct val="0"/>
      </a:spcBef>
      <a:spcAft>
        <a:spcPct val="0"/>
      </a:spcAft>
      <a:defRPr kern="1200">
        <a:solidFill>
          <a:schemeClr val="bg1"/>
        </a:solidFill>
        <a:latin typeface="Arial" pitchFamily="34" charset="0"/>
        <a:ea typeface="+mn-ea"/>
        <a:cs typeface="+mn-cs"/>
      </a:defRPr>
    </a:lvl5pPr>
    <a:lvl6pPr marL="2286000" algn="l" defTabSz="914400" rtl="0" eaLnBrk="1" latinLnBrk="0" hangingPunct="1">
      <a:defRPr kern="1200">
        <a:solidFill>
          <a:schemeClr val="bg1"/>
        </a:solidFill>
        <a:latin typeface="Arial" pitchFamily="34" charset="0"/>
        <a:ea typeface="+mn-ea"/>
        <a:cs typeface="+mn-cs"/>
      </a:defRPr>
    </a:lvl6pPr>
    <a:lvl7pPr marL="2743200" algn="l" defTabSz="914400" rtl="0" eaLnBrk="1" latinLnBrk="0" hangingPunct="1">
      <a:defRPr kern="1200">
        <a:solidFill>
          <a:schemeClr val="bg1"/>
        </a:solidFill>
        <a:latin typeface="Arial" pitchFamily="34" charset="0"/>
        <a:ea typeface="+mn-ea"/>
        <a:cs typeface="+mn-cs"/>
      </a:defRPr>
    </a:lvl7pPr>
    <a:lvl8pPr marL="3200400" algn="l" defTabSz="914400" rtl="0" eaLnBrk="1" latinLnBrk="0" hangingPunct="1">
      <a:defRPr kern="1200">
        <a:solidFill>
          <a:schemeClr val="bg1"/>
        </a:solidFill>
        <a:latin typeface="Arial" pitchFamily="34" charset="0"/>
        <a:ea typeface="+mn-ea"/>
        <a:cs typeface="+mn-cs"/>
      </a:defRPr>
    </a:lvl8pPr>
    <a:lvl9pPr marL="3657600" algn="l" defTabSz="914400" rtl="0" eaLnBrk="1" latinLnBrk="0" hangingPunct="1">
      <a:defRPr kern="1200">
        <a:solidFill>
          <a:schemeClr val="bg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Imene Reda" initials="IR" lastIdx="11" clrIdx="1">
    <p:extLst>
      <p:ext uri="{19B8F6BF-5375-455C-9EA6-DF929625EA0E}">
        <p15:presenceInfo xmlns:p15="http://schemas.microsoft.com/office/powerpoint/2012/main" userId="S-1-5-21-1929929438-1685801763-620655208-12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DE9"/>
    <a:srgbClr val="90C2D8"/>
    <a:srgbClr val="FFFF00"/>
    <a:srgbClr val="33CC33"/>
    <a:srgbClr val="FF9900"/>
    <a:srgbClr val="EB5121"/>
    <a:srgbClr val="FF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0" autoAdjust="0"/>
    <p:restoredTop sz="81910" autoAdjust="0"/>
  </p:normalViewPr>
  <p:slideViewPr>
    <p:cSldViewPr snapToGrid="0">
      <p:cViewPr varScale="1">
        <p:scale>
          <a:sx n="110" d="100"/>
          <a:sy n="110" d="100"/>
        </p:scale>
        <p:origin x="1236" y="10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2438"/>
    </p:cViewPr>
  </p:sorterViewPr>
  <p:notesViewPr>
    <p:cSldViewPr snapToGrid="0">
      <p:cViewPr varScale="1">
        <p:scale>
          <a:sx n="78" d="100"/>
          <a:sy n="78" d="100"/>
        </p:scale>
        <p:origin x="-3156" y="-90"/>
      </p:cViewPr>
      <p:guideLst>
        <p:guide orient="horz" pos="2236"/>
        <p:guide pos="32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4013"/>
          </a:xfrm>
          <a:prstGeom prst="rect">
            <a:avLst/>
          </a:prstGeom>
        </p:spPr>
        <p:txBody>
          <a:bodyPr vert="horz" lIns="100503" tIns="50251" rIns="100503" bIns="50251" rtlCol="0"/>
          <a:lstStyle>
            <a:lvl1pPr algn="l" eaLnBrk="1" hangingPunct="1">
              <a:defRPr sz="1400">
                <a:solidFill>
                  <a:schemeClr val="tx1"/>
                </a:solidFill>
                <a:latin typeface="Arial"/>
              </a:defRPr>
            </a:lvl1pPr>
          </a:lstStyle>
          <a:p>
            <a:pPr>
              <a:defRPr/>
            </a:pPr>
            <a:endParaRPr lang="en-US"/>
          </a:p>
        </p:txBody>
      </p:sp>
      <p:sp>
        <p:nvSpPr>
          <p:cNvPr id="3" name="Date Placeholder 2"/>
          <p:cNvSpPr>
            <a:spLocks noGrp="1"/>
          </p:cNvSpPr>
          <p:nvPr>
            <p:ph type="dt" sz="quarter" idx="1"/>
          </p:nvPr>
        </p:nvSpPr>
        <p:spPr>
          <a:xfrm>
            <a:off x="5797550" y="0"/>
            <a:ext cx="4435475" cy="354013"/>
          </a:xfrm>
          <a:prstGeom prst="rect">
            <a:avLst/>
          </a:prstGeom>
        </p:spPr>
        <p:txBody>
          <a:bodyPr vert="horz" lIns="100503" tIns="50251" rIns="100503" bIns="50251" rtlCol="0"/>
          <a:lstStyle>
            <a:lvl1pPr algn="r" eaLnBrk="1" hangingPunct="1">
              <a:defRPr sz="1400">
                <a:solidFill>
                  <a:schemeClr val="tx1"/>
                </a:solidFill>
                <a:latin typeface="Arial"/>
              </a:defRPr>
            </a:lvl1pPr>
          </a:lstStyle>
          <a:p>
            <a:pPr>
              <a:defRPr/>
            </a:pPr>
            <a:fld id="{59B9E42C-D6F3-4E93-87B1-F55538BD88C9}" type="datetimeFigureOut">
              <a:rPr lang="en-US"/>
              <a:pPr>
                <a:defRPr/>
              </a:pPr>
              <a:t>3/25/2021</a:t>
            </a:fld>
            <a:endParaRPr lang="en-US"/>
          </a:p>
        </p:txBody>
      </p:sp>
      <p:sp>
        <p:nvSpPr>
          <p:cNvPr id="4" name="Footer Placeholder 3"/>
          <p:cNvSpPr>
            <a:spLocks noGrp="1"/>
          </p:cNvSpPr>
          <p:nvPr>
            <p:ph type="ftr" sz="quarter" idx="2"/>
          </p:nvPr>
        </p:nvSpPr>
        <p:spPr>
          <a:xfrm>
            <a:off x="0" y="6743700"/>
            <a:ext cx="4435475" cy="354013"/>
          </a:xfrm>
          <a:prstGeom prst="rect">
            <a:avLst/>
          </a:prstGeom>
        </p:spPr>
        <p:txBody>
          <a:bodyPr vert="horz" lIns="100503" tIns="50251" rIns="100503" bIns="50251" rtlCol="0" anchor="b"/>
          <a:lstStyle>
            <a:lvl1pPr algn="l" eaLnBrk="1" hangingPunct="1">
              <a:defRPr sz="1400">
                <a:solidFill>
                  <a:schemeClr val="tx1"/>
                </a:solidFill>
                <a:latin typeface="Arial"/>
              </a:defRPr>
            </a:lvl1pPr>
          </a:lstStyle>
          <a:p>
            <a:pPr>
              <a:defRPr/>
            </a:pPr>
            <a:endParaRPr lang="en-US"/>
          </a:p>
        </p:txBody>
      </p:sp>
      <p:sp>
        <p:nvSpPr>
          <p:cNvPr id="5" name="Slide Number Placeholder 4"/>
          <p:cNvSpPr>
            <a:spLocks noGrp="1"/>
          </p:cNvSpPr>
          <p:nvPr>
            <p:ph type="sldNum" sz="quarter" idx="3"/>
          </p:nvPr>
        </p:nvSpPr>
        <p:spPr>
          <a:xfrm>
            <a:off x="5797550" y="6743700"/>
            <a:ext cx="4435475" cy="354013"/>
          </a:xfrm>
          <a:prstGeom prst="rect">
            <a:avLst/>
          </a:prstGeom>
        </p:spPr>
        <p:txBody>
          <a:bodyPr vert="horz" wrap="square" lIns="100503" tIns="50251" rIns="100503" bIns="50251" numCol="1" anchor="b" anchorCtr="0" compatLnSpc="1">
            <a:prstTxWarp prst="textNoShape">
              <a:avLst/>
            </a:prstTxWarp>
          </a:bodyPr>
          <a:lstStyle>
            <a:lvl1pPr algn="r" eaLnBrk="1" hangingPunct="1">
              <a:defRPr sz="1400">
                <a:solidFill>
                  <a:schemeClr val="tx1"/>
                </a:solidFill>
              </a:defRPr>
            </a:lvl1pPr>
          </a:lstStyle>
          <a:p>
            <a:pPr>
              <a:defRPr/>
            </a:pPr>
            <a:fld id="{4F4F4219-76C5-4B1C-839B-BEE5D0A73CDB}" type="slidenum">
              <a:rPr lang="en-US" altLang="en-US"/>
              <a:pPr>
                <a:defRPr/>
              </a:pPr>
              <a:t>‹#›</a:t>
            </a:fld>
            <a:endParaRPr lang="en-US" altLang="en-US"/>
          </a:p>
        </p:txBody>
      </p:sp>
    </p:spTree>
    <p:extLst>
      <p:ext uri="{BB962C8B-B14F-4D97-AF65-F5344CB8AC3E}">
        <p14:creationId xmlns:p14="http://schemas.microsoft.com/office/powerpoint/2010/main" val="2982027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4013"/>
          </a:xfrm>
          <a:prstGeom prst="rect">
            <a:avLst/>
          </a:prstGeom>
        </p:spPr>
        <p:txBody>
          <a:bodyPr vert="horz" lIns="100503" tIns="50251" rIns="100503" bIns="50251" rtlCol="0"/>
          <a:lstStyle>
            <a:lvl1pPr algn="l" eaLnBrk="1" fontAlgn="auto" hangingPunct="1">
              <a:spcBef>
                <a:spcPct val="0"/>
              </a:spcBef>
              <a:spcAft>
                <a:spcPct val="0"/>
              </a:spcAft>
              <a:defRPr sz="1400">
                <a:solidFill>
                  <a:schemeClr val="tx1"/>
                </a:solidFill>
                <a:latin typeface="+mn-lt"/>
              </a:defRPr>
            </a:lvl1pPr>
          </a:lstStyle>
          <a:p>
            <a:pPr>
              <a:defRPr/>
            </a:pPr>
            <a:endParaRPr lang="en-US"/>
          </a:p>
        </p:txBody>
      </p:sp>
      <p:sp>
        <p:nvSpPr>
          <p:cNvPr id="3" name="Date Placeholder 2"/>
          <p:cNvSpPr>
            <a:spLocks noGrp="1"/>
          </p:cNvSpPr>
          <p:nvPr>
            <p:ph type="dt" idx="1"/>
          </p:nvPr>
        </p:nvSpPr>
        <p:spPr>
          <a:xfrm>
            <a:off x="5797550" y="0"/>
            <a:ext cx="4435475" cy="354013"/>
          </a:xfrm>
          <a:prstGeom prst="rect">
            <a:avLst/>
          </a:prstGeom>
        </p:spPr>
        <p:txBody>
          <a:bodyPr vert="horz" lIns="100503" tIns="50251" rIns="100503" bIns="50251" rtlCol="0"/>
          <a:lstStyle>
            <a:lvl1pPr algn="r" eaLnBrk="1" fontAlgn="auto" hangingPunct="1">
              <a:spcBef>
                <a:spcPct val="0"/>
              </a:spcBef>
              <a:spcAft>
                <a:spcPct val="0"/>
              </a:spcAft>
              <a:defRPr sz="1400">
                <a:solidFill>
                  <a:schemeClr val="tx1"/>
                </a:solidFill>
                <a:latin typeface="+mn-lt"/>
              </a:defRPr>
            </a:lvl1pPr>
          </a:lstStyle>
          <a:p>
            <a:pPr>
              <a:defRPr/>
            </a:pPr>
            <a:fld id="{45344348-FB58-4941-92BF-BC183AB0020C}" type="datetimeFigureOut">
              <a:rPr lang="en-US"/>
              <a:pPr>
                <a:defRPr/>
              </a:pPr>
              <a:t>3/25/2021</a:t>
            </a:fld>
            <a:endParaRPr lang="en-US"/>
          </a:p>
        </p:txBody>
      </p:sp>
      <p:sp>
        <p:nvSpPr>
          <p:cNvPr id="4" name="Slide Image Placeholder 3"/>
          <p:cNvSpPr>
            <a:spLocks noGrp="1" noRot="1" noChangeAspect="1"/>
          </p:cNvSpPr>
          <p:nvPr>
            <p:ph type="sldImg" idx="2"/>
          </p:nvPr>
        </p:nvSpPr>
        <p:spPr>
          <a:xfrm>
            <a:off x="3343275" y="533400"/>
            <a:ext cx="3548063" cy="2662238"/>
          </a:xfrm>
          <a:prstGeom prst="rect">
            <a:avLst/>
          </a:prstGeom>
          <a:noFill/>
          <a:ln w="12700">
            <a:solidFill>
              <a:prstClr val="black"/>
            </a:solidFill>
          </a:ln>
        </p:spPr>
      </p:sp>
      <p:sp>
        <p:nvSpPr>
          <p:cNvPr id="5" name="Notes Placeholder 4"/>
          <p:cNvSpPr>
            <a:spLocks noGrp="1"/>
          </p:cNvSpPr>
          <p:nvPr>
            <p:ph type="body" sz="quarter" idx="3"/>
          </p:nvPr>
        </p:nvSpPr>
        <p:spPr>
          <a:xfrm>
            <a:off x="1023938" y="3371850"/>
            <a:ext cx="8186737" cy="3194050"/>
          </a:xfrm>
          <a:prstGeom prst="rect">
            <a:avLst/>
          </a:prstGeom>
        </p:spPr>
        <p:txBody>
          <a:bodyPr vert="horz" lIns="100503" tIns="50251" rIns="100503" bIns="5025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743700"/>
            <a:ext cx="4435475" cy="354013"/>
          </a:xfrm>
          <a:prstGeom prst="rect">
            <a:avLst/>
          </a:prstGeom>
        </p:spPr>
        <p:txBody>
          <a:bodyPr vert="horz" lIns="100503" tIns="50251" rIns="100503" bIns="50251" rtlCol="0" anchor="b"/>
          <a:lstStyle>
            <a:lvl1pPr algn="l" eaLnBrk="1" fontAlgn="auto" hangingPunct="1">
              <a:spcBef>
                <a:spcPct val="0"/>
              </a:spcBef>
              <a:spcAft>
                <a:spcPct val="0"/>
              </a:spcAft>
              <a:defRPr sz="1400">
                <a:solidFill>
                  <a:schemeClr val="tx1"/>
                </a:solidFill>
                <a:latin typeface="+mn-lt"/>
              </a:defRPr>
            </a:lvl1pPr>
          </a:lstStyle>
          <a:p>
            <a:pPr>
              <a:defRPr/>
            </a:pPr>
            <a:endParaRPr lang="en-US"/>
          </a:p>
        </p:txBody>
      </p:sp>
      <p:sp>
        <p:nvSpPr>
          <p:cNvPr id="7" name="Slide Number Placeholder 6"/>
          <p:cNvSpPr>
            <a:spLocks noGrp="1"/>
          </p:cNvSpPr>
          <p:nvPr>
            <p:ph type="sldNum" sz="quarter" idx="5"/>
          </p:nvPr>
        </p:nvSpPr>
        <p:spPr>
          <a:xfrm>
            <a:off x="5797550" y="6743700"/>
            <a:ext cx="4435475" cy="354013"/>
          </a:xfrm>
          <a:prstGeom prst="rect">
            <a:avLst/>
          </a:prstGeom>
        </p:spPr>
        <p:txBody>
          <a:bodyPr vert="horz" wrap="square" lIns="100503" tIns="50251" rIns="100503" bIns="50251" numCol="1" anchor="b" anchorCtr="0" compatLnSpc="1">
            <a:prstTxWarp prst="textNoShape">
              <a:avLst/>
            </a:prstTxWarp>
          </a:bodyPr>
          <a:lstStyle>
            <a:lvl1pPr algn="r" eaLnBrk="1" hangingPunct="1">
              <a:defRPr sz="1400">
                <a:solidFill>
                  <a:schemeClr val="tx1"/>
                </a:solidFill>
                <a:latin typeface="Calibri" pitchFamily="34" charset="0"/>
              </a:defRPr>
            </a:lvl1pPr>
          </a:lstStyle>
          <a:p>
            <a:pPr>
              <a:defRPr/>
            </a:pPr>
            <a:fld id="{1BCF7F65-30DC-4E63-AC87-435919832BB3}" type="slidenum">
              <a:rPr lang="en-US" altLang="en-US"/>
              <a:pPr>
                <a:defRPr/>
              </a:pPr>
              <a:t>‹#›</a:t>
            </a:fld>
            <a:endParaRPr lang="en-US" altLang="en-US"/>
          </a:p>
        </p:txBody>
      </p:sp>
    </p:spTree>
    <p:extLst>
      <p:ext uri="{BB962C8B-B14F-4D97-AF65-F5344CB8AC3E}">
        <p14:creationId xmlns:p14="http://schemas.microsoft.com/office/powerpoint/2010/main" val="1517780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95CB990A-79DC-44C4-BE35-8058B4A3D91E}" type="slidenum">
              <a:rPr lang="en-US" altLang="en-US" smtClean="0">
                <a:solidFill>
                  <a:schemeClr val="tx1"/>
                </a:solidFill>
                <a:latin typeface="Calibri" pitchFamily="34" charset="0"/>
              </a:rPr>
              <a:t>1</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265293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قد يكون الحصول على هدف أمرًا سهلاً للغاية، ولكن ما لم تحدده في أهداف محددة سينتهي بك المطاف إلى عدم الجدوى… على سبيل المثال، قد تقول "سأتناول أدويتي بانتظام". يبدو رائعًا، ولكن كيف وماذا ستفعل بالضبط…</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D2140821-9CD4-4219-BA48-CAE0060C9DFF}" type="slidenum">
              <a:rPr lang="en-US" altLang="en-US" smtClean="0">
                <a:solidFill>
                  <a:schemeClr val="tx1"/>
                </a:solidFill>
                <a:latin typeface="Calibri" pitchFamily="34" charset="0"/>
              </a:rPr>
              <a:t>11</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3303376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2BF89659-16BF-4249-AAC5-FB21DF7EFDD8}" type="slidenum">
              <a:rPr lang="en-US" altLang="en-US" smtClean="0">
                <a:solidFill>
                  <a:schemeClr val="tx1"/>
                </a:solidFill>
                <a:latin typeface="Calibri" pitchFamily="34" charset="0"/>
              </a:rPr>
              <a:t>12</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129214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الفارق الأكبر بين النوايا الحسنة والتغيير الفعلي… هو إعداد خطة، وتكون أكثر فعالية إذا تم تدوينها.</a:t>
            </a:r>
          </a:p>
          <a:p>
            <a:pPr algn="r" rtl="1"/>
            <a:r>
              <a:rPr lang="x-none" sz="1800" b="0" i="0" strike="noStrike" cap="none" spc="0" baseline="0">
                <a:solidFill>
                  <a:srgbClr val="FFFFFF"/>
                </a:solidFill>
                <a:effectLst/>
                <a:latin typeface="Arial"/>
                <a:ea typeface="Arial"/>
                <a:cs typeface="Arial"/>
              </a:rPr>
              <a:t>قد تكون نشطًا للغاية هنا. وبعد الحصول على إذن، يمكنك تقديم التلميحات والنصائح بناءً على خبرة الآخرين ممن عملت معهم.</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DFF8A63F-3ADD-4A67-8F5B-6BECD6756724}" type="slidenum">
              <a:rPr lang="en-US" altLang="en-US" smtClean="0">
                <a:solidFill>
                  <a:schemeClr val="tx1"/>
                </a:solidFill>
                <a:latin typeface="Calibri" pitchFamily="34" charset="0"/>
              </a:rPr>
              <a:t>13</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4201830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هذه بعض الأمثلة الصعبة التي يجب أن نطرحها معًا!</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67608BA5-FD61-4D43-AA53-510B3D6E3655}" type="slidenum">
              <a:rPr lang="en-US" altLang="en-US" smtClean="0">
                <a:solidFill>
                  <a:schemeClr val="tx1"/>
                </a:solidFill>
                <a:latin typeface="Calibri" pitchFamily="34" charset="0"/>
              </a:rPr>
              <a:t>14</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4153096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4FFBB07C-4018-4A98-A1DC-4EE7F558FCEE}" type="slidenum">
              <a:rPr lang="en-US" altLang="en-US" smtClean="0">
                <a:solidFill>
                  <a:schemeClr val="tx1"/>
                </a:solidFill>
                <a:latin typeface="Calibri" pitchFamily="34" charset="0"/>
              </a:rPr>
              <a:t>15</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3687148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10460DC6-D6AD-48ED-84DC-AE572FD3BD60}" type="slidenum">
              <a:rPr lang="en-US" altLang="en-US" smtClean="0">
                <a:solidFill>
                  <a:schemeClr val="tx1"/>
                </a:solidFill>
                <a:latin typeface="Calibri" pitchFamily="34" charset="0"/>
              </a:rPr>
              <a:t>16</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589647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277C8EB9-FFB7-42E0-86CB-5158F83DAF3F}" type="slidenum">
              <a:rPr lang="en-US" altLang="en-US" smtClean="0">
                <a:solidFill>
                  <a:schemeClr val="tx1"/>
                </a:solidFill>
                <a:latin typeface="Calibri" pitchFamily="34" charset="0"/>
              </a:rPr>
              <a:t>17</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476904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3D017FFA-EA15-49D1-8A75-60681D775275}" type="slidenum">
              <a:rPr lang="en-US" altLang="en-US" smtClean="0">
                <a:solidFill>
                  <a:schemeClr val="tx1"/>
                </a:solidFill>
                <a:latin typeface="Calibri" pitchFamily="34" charset="0"/>
              </a:rPr>
              <a:t>18</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3076157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لا توجد خطة واحدة تناسب الجميع - يحتاج كل شخص أن يكون فريدًا، ويلائم ذلك مع حياته. ستكون قائمة الأشياء التي يمكن أن تقدم المساعدة أو تكون عقبة مختلفة لكل شخص، بالرغم من أنه سيكون هناك أيضًا الكثير من التداخل مع تجارب الآخرين بالطبع…</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7E8C718B-7BED-4284-9724-28B76CCB33AC}" type="slidenum">
              <a:rPr lang="en-US" altLang="en-US" smtClean="0">
                <a:solidFill>
                  <a:schemeClr val="tx1"/>
                </a:solidFill>
                <a:latin typeface="Calibri" pitchFamily="34" charset="0"/>
              </a:rPr>
              <a:t>19</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749314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4E1FE8A5-E8AE-4008-840E-585ACDD46A14}" type="slidenum">
              <a:rPr lang="en-US" altLang="en-US" smtClean="0">
                <a:solidFill>
                  <a:schemeClr val="tx1"/>
                </a:solidFill>
                <a:latin typeface="Calibri" pitchFamily="34" charset="0"/>
              </a:rPr>
              <a:t>20</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89089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495B6A2C-EA28-44CC-AC2C-02458E88B794}" type="slidenum">
              <a:rPr lang="en-US" altLang="en-US" smtClean="0">
                <a:solidFill>
                  <a:schemeClr val="tx1"/>
                </a:solidFill>
                <a:latin typeface="Calibri" pitchFamily="34" charset="0"/>
              </a:rPr>
              <a:t>2</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087510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E748B2F1-223C-45D9-8DE5-0EA3F432BA08}" type="slidenum">
              <a:rPr lang="en-US" altLang="en-US" smtClean="0">
                <a:solidFill>
                  <a:schemeClr val="tx1"/>
                </a:solidFill>
                <a:latin typeface="Calibri" pitchFamily="34" charset="0"/>
              </a:rPr>
              <a:t>21</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4143691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D4DE57F6-E9DF-4D17-BDB8-5117022A1AD8}" type="slidenum">
              <a:rPr lang="en-US" altLang="en-US" smtClean="0">
                <a:solidFill>
                  <a:schemeClr val="tx1"/>
                </a:solidFill>
                <a:latin typeface="Calibri" pitchFamily="34" charset="0"/>
              </a:rPr>
              <a:t>22</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273472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E71752E3-53A0-4E6C-A3BB-73A4D30685F8}" type="slidenum">
              <a:rPr lang="en-US" altLang="en-US" smtClean="0">
                <a:solidFill>
                  <a:schemeClr val="tx1"/>
                </a:solidFill>
                <a:latin typeface="Calibri" pitchFamily="34" charset="0"/>
              </a:rPr>
              <a:t>23</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3694261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تقنية جديدة نسبيًا - وبسيطة للغاية - حظيت باهتمام كبير، وذلك لأنها تبدو مفيدة للغاية…</a:t>
            </a:r>
          </a:p>
          <a:p>
            <a:endParaRPr lang="en-GB" altLang="en-US"/>
          </a:p>
          <a:p>
            <a:pPr algn="r" rtl="1"/>
            <a:r>
              <a:rPr lang="x-none" sz="1800" b="0" i="0" strike="noStrike" cap="none" spc="0" baseline="0">
                <a:solidFill>
                  <a:srgbClr val="FFFFFF"/>
                </a:solidFill>
                <a:effectLst/>
                <a:latin typeface="Arial"/>
                <a:ea typeface="Arial"/>
                <a:cs typeface="Arial"/>
              </a:rPr>
              <a:t>وأنت لن تصدق حقًا كم هي بسيطة…</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B018A682-67B6-4400-ADAE-4933E24BE8E6}" type="slidenum">
              <a:rPr lang="en-US" altLang="en-US" smtClean="0">
                <a:solidFill>
                  <a:schemeClr val="tx1"/>
                </a:solidFill>
                <a:latin typeface="Calibri" pitchFamily="34" charset="0"/>
              </a:rPr>
              <a:t>24</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787060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تتمثل الفكرة في أنه بدلاً من التوصل إلى حل والاعتماد على تمني النجاح، فإنك في الواقع تجلس وتبذل جهدًا للتفكير في الأشياء التي ستمنعك من النجاح. ثُمَ فكّر في استراتيجية ستستخدمها للتغلب عليها.</a:t>
            </a:r>
          </a:p>
          <a:p>
            <a:endParaRPr lang="en-GB" altLang="en-US"/>
          </a:p>
          <a:p>
            <a:pPr algn="r" rtl="1"/>
            <a:r>
              <a:rPr lang="x-none" sz="1800" b="0" i="0" strike="noStrike" cap="none" spc="0" baseline="0">
                <a:solidFill>
                  <a:srgbClr val="FFFFFF"/>
                </a:solidFill>
                <a:effectLst/>
                <a:latin typeface="Arial"/>
                <a:ea typeface="Arial"/>
                <a:cs typeface="Arial"/>
              </a:rPr>
              <a:t>ودَوّنها…</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76211C74-8D4C-49CC-9958-1FFD01D9180F}" type="slidenum">
              <a:rPr lang="en-US" altLang="en-US" smtClean="0">
                <a:solidFill>
                  <a:schemeClr val="tx1"/>
                </a:solidFill>
                <a:latin typeface="Calibri" pitchFamily="34" charset="0"/>
              </a:rPr>
              <a:t>25</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948841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وهذه هي الصيغة المقترحة. إنها حقًا تعمل بشكل أفضل إذا قمت بتدوينها بهذا الشكل!</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D5BB0E26-15C6-424A-BC11-B1FB0FD2B0F8}" type="slidenum">
              <a:rPr lang="en-US" altLang="en-US" smtClean="0">
                <a:solidFill>
                  <a:schemeClr val="tx1"/>
                </a:solidFill>
                <a:latin typeface="Calibri" pitchFamily="34" charset="0"/>
              </a:rPr>
              <a:t>26</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979624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216BF17F-4C76-4DE0-AB86-89B4E1D29CE8}" type="slidenum">
              <a:rPr lang="en-US" altLang="en-US" smtClean="0">
                <a:solidFill>
                  <a:schemeClr val="tx1"/>
                </a:solidFill>
                <a:latin typeface="Calibri" pitchFamily="34" charset="0"/>
              </a:rPr>
              <a:t>27</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749435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903A8C46-7157-4328-8F8B-160357F313C9}" type="slidenum">
              <a:rPr lang="en-US" altLang="en-US" smtClean="0">
                <a:solidFill>
                  <a:schemeClr val="tx1"/>
                </a:solidFill>
                <a:latin typeface="Calibri" pitchFamily="34" charset="0"/>
              </a:rPr>
              <a:t>28</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318868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عرفنا منذ مائة عام أن الناس يتعلمون بنفس الطريقة، وأنهم يتعلمون بشكل أفضل بالمكافآت أكثر مما يتعلمون بالعقاب - لذا فَكّر في العوامل المعززة التي قد تتاح. أن تتمتع بصحة أكبر هو أمر واضح، ولكن قد تضطر إلى الانتظار لفترة طويلة في التليّف الكيسي. يعد الشعور بالرضا أو الفخر أمرًا مهمًا، ويمكن لمعظم الناس أن يتعاملوا مع ذلك إذا شعروا أنهم حققوا شيئًا ما. لا تخف من ابتكار أشياء أصغر ومادية بصورة أكبر أيضًا - تنافس لمدة أسبوع واذهب للتسوق، مثلًا!</a:t>
            </a: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CE271FF7-74CF-44DE-B8AC-A3D430FDC8E8}" type="slidenum">
              <a:rPr lang="en-US" altLang="en-US" smtClean="0">
                <a:solidFill>
                  <a:schemeClr val="tx1"/>
                </a:solidFill>
                <a:latin typeface="Calibri" pitchFamily="34" charset="0"/>
              </a:rPr>
              <a:t>29</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3723595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إذا توصلت إلى بعض العناصر المعززة المحتملة، فتأكد من تدوينها جميعًا. تحتاج أن تعرف متى تستحق مكافأتك إذا كنت ستنجح!</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8BB52786-C073-4422-8A9E-AB38A0693E9A}" type="slidenum">
              <a:rPr lang="en-US" altLang="en-US" smtClean="0">
                <a:solidFill>
                  <a:schemeClr val="tx1"/>
                </a:solidFill>
                <a:latin typeface="Calibri" pitchFamily="34" charset="0"/>
              </a:rPr>
              <a:t>30</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8158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CE583626-C831-4D3C-BBB9-B81141795C9A}" type="slidenum">
              <a:rPr lang="en-US" altLang="en-US" smtClean="0">
                <a:solidFill>
                  <a:schemeClr val="tx1"/>
                </a:solidFill>
                <a:latin typeface="Calibri" pitchFamily="34" charset="0"/>
              </a:rPr>
              <a:t>4</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6876007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800" b="0" i="0" strike="noStrike" cap="none" spc="0" baseline="0">
                <a:solidFill>
                  <a:srgbClr val="FFFFFF"/>
                </a:solidFill>
                <a:effectLst/>
                <a:latin typeface="Arial"/>
                <a:ea typeface="Arial"/>
                <a:cs typeface="Arial"/>
              </a:rPr>
              <a:t>تتمثل إحدى طرق تتبع التقدم (والعوامل المعززة أو المكافآت التي وافقت عليها) في الاحتفاظ بمذكرة بسيطة. ومرة أخرى، قد يكون لذلك جدوى إذا توصلت إلى تصميم اليوميات والمكافأة والمهمة معًا.</a:t>
            </a: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71525" indent="-296863">
              <a:defRPr>
                <a:solidFill>
                  <a:schemeClr val="bg1"/>
                </a:solidFill>
                <a:latin typeface="Arial" pitchFamily="34" charset="0"/>
              </a:defRPr>
            </a:lvl2pPr>
            <a:lvl3pPr marL="1187450" indent="-236538">
              <a:defRPr>
                <a:solidFill>
                  <a:schemeClr val="bg1"/>
                </a:solidFill>
                <a:latin typeface="Arial" pitchFamily="34" charset="0"/>
              </a:defRPr>
            </a:lvl3pPr>
            <a:lvl4pPr marL="1663700" indent="-236538">
              <a:defRPr>
                <a:solidFill>
                  <a:schemeClr val="bg1"/>
                </a:solidFill>
                <a:latin typeface="Arial" pitchFamily="34" charset="0"/>
              </a:defRPr>
            </a:lvl4pPr>
            <a:lvl5pPr marL="2138363" indent="-236538">
              <a:defRPr>
                <a:solidFill>
                  <a:schemeClr val="bg1"/>
                </a:solidFill>
                <a:latin typeface="Arial" pitchFamily="34" charset="0"/>
              </a:defRPr>
            </a:lvl5pPr>
            <a:lvl6pPr marL="2595563" indent="-236538" eaLnBrk="0" fontAlgn="base" hangingPunct="0">
              <a:spcBef>
                <a:spcPct val="0"/>
              </a:spcBef>
              <a:spcAft>
                <a:spcPct val="0"/>
              </a:spcAft>
              <a:defRPr>
                <a:solidFill>
                  <a:schemeClr val="bg1"/>
                </a:solidFill>
                <a:latin typeface="Arial" pitchFamily="34" charset="0"/>
              </a:defRPr>
            </a:lvl6pPr>
            <a:lvl7pPr marL="3052763" indent="-236538" eaLnBrk="0" fontAlgn="base" hangingPunct="0">
              <a:spcBef>
                <a:spcPct val="0"/>
              </a:spcBef>
              <a:spcAft>
                <a:spcPct val="0"/>
              </a:spcAft>
              <a:defRPr>
                <a:solidFill>
                  <a:schemeClr val="bg1"/>
                </a:solidFill>
                <a:latin typeface="Arial" pitchFamily="34" charset="0"/>
              </a:defRPr>
            </a:lvl7pPr>
            <a:lvl8pPr marL="3509963" indent="-236538" eaLnBrk="0" fontAlgn="base" hangingPunct="0">
              <a:spcBef>
                <a:spcPct val="0"/>
              </a:spcBef>
              <a:spcAft>
                <a:spcPct val="0"/>
              </a:spcAft>
              <a:defRPr>
                <a:solidFill>
                  <a:schemeClr val="bg1"/>
                </a:solidFill>
                <a:latin typeface="Arial" pitchFamily="34" charset="0"/>
              </a:defRPr>
            </a:lvl8pPr>
            <a:lvl9pPr marL="3967163" indent="-236538" eaLnBrk="0" fontAlgn="base" hangingPunct="0">
              <a:spcBef>
                <a:spcPct val="0"/>
              </a:spcBef>
              <a:spcAft>
                <a:spcPct val="0"/>
              </a:spcAft>
              <a:defRPr>
                <a:solidFill>
                  <a:schemeClr val="bg1"/>
                </a:solidFill>
                <a:latin typeface="Arial" pitchFamily="34" charset="0"/>
              </a:defRPr>
            </a:lvl9pPr>
          </a:lstStyle>
          <a:p>
            <a:fld id="{DAC9EE82-7B7B-4BAC-8258-4A60EAFC87D7}" type="slidenum">
              <a:rPr lang="en-US" altLang="en-US" smtClean="0">
                <a:solidFill>
                  <a:schemeClr val="tx1"/>
                </a:solidFill>
                <a:latin typeface="Calibri" pitchFamily="34" charset="0"/>
              </a:rPr>
              <a:t>31</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991302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64E1C818-ACBC-45AF-BD15-9C530C56733E}" type="slidenum">
              <a:rPr lang="en-US" altLang="en-US" smtClean="0">
                <a:solidFill>
                  <a:schemeClr val="tx1"/>
                </a:solidFill>
                <a:latin typeface="Calibri" pitchFamily="34" charset="0"/>
              </a:rPr>
              <a:t>32</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881114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E56FA10D-41AA-4030-A86E-435D56A41590}" type="slidenum">
              <a:rPr lang="en-US" altLang="en-US" smtClean="0">
                <a:solidFill>
                  <a:schemeClr val="tx1"/>
                </a:solidFill>
                <a:latin typeface="Calibri" pitchFamily="34" charset="0"/>
              </a:rPr>
              <a:t>5</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349097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6A64AB0E-F05C-4533-99F2-066B830BF6E6}" type="slidenum">
              <a:rPr lang="en-US" altLang="en-US" smtClean="0">
                <a:solidFill>
                  <a:schemeClr val="tx1"/>
                </a:solidFill>
                <a:latin typeface="Calibri" pitchFamily="34" charset="0"/>
              </a:rPr>
              <a:t>6</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149249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59F0CB49-D7A5-433B-B6A2-A2BE1B681F3D}" type="slidenum">
              <a:rPr lang="en-US" altLang="en-US" smtClean="0">
                <a:solidFill>
                  <a:schemeClr val="tx1"/>
                </a:solidFill>
                <a:latin typeface="Calibri" pitchFamily="34" charset="0"/>
              </a:rPr>
              <a:t>7</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558528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77C92906-5BB1-4D66-A46C-0C93CE8FB6EB}" type="slidenum">
              <a:rPr lang="en-US" altLang="en-US" smtClean="0">
                <a:solidFill>
                  <a:schemeClr val="tx1"/>
                </a:solidFill>
                <a:latin typeface="Calibri" pitchFamily="34" charset="0"/>
              </a:rPr>
              <a:t>8</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176030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31B69AFA-5DE5-4DEC-8663-7CAA78FB9C9D}" type="slidenum">
              <a:rPr lang="en-US" altLang="en-US" smtClean="0">
                <a:solidFill>
                  <a:schemeClr val="tx1"/>
                </a:solidFill>
                <a:latin typeface="Calibri" pitchFamily="34" charset="0"/>
              </a:rPr>
              <a:t>9</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829383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Arial" pitchFamily="34" charset="0"/>
              </a:defRPr>
            </a:lvl1pPr>
            <a:lvl2pPr marL="742950" indent="-285750">
              <a:defRPr>
                <a:solidFill>
                  <a:schemeClr val="bg1"/>
                </a:solidFill>
                <a:latin typeface="Arial" pitchFamily="34" charset="0"/>
              </a:defRPr>
            </a:lvl2pPr>
            <a:lvl3pPr marL="1143000" indent="-228600">
              <a:defRPr>
                <a:solidFill>
                  <a:schemeClr val="bg1"/>
                </a:solidFill>
                <a:latin typeface="Arial" pitchFamily="34" charset="0"/>
              </a:defRPr>
            </a:lvl3pPr>
            <a:lvl4pPr marL="1600200" indent="-228600">
              <a:defRPr>
                <a:solidFill>
                  <a:schemeClr val="bg1"/>
                </a:solidFill>
                <a:latin typeface="Arial" pitchFamily="34" charset="0"/>
              </a:defRPr>
            </a:lvl4pPr>
            <a:lvl5pPr marL="2057400" indent="-228600">
              <a:defRPr>
                <a:solidFill>
                  <a:schemeClr val="bg1"/>
                </a:solidFill>
                <a:latin typeface="Arial" pitchFamily="34" charset="0"/>
              </a:defRPr>
            </a:lvl5pPr>
            <a:lvl6pPr marL="2514600" indent="-228600" eaLnBrk="0" fontAlgn="base" hangingPunct="0">
              <a:spcBef>
                <a:spcPct val="0"/>
              </a:spcBef>
              <a:spcAft>
                <a:spcPct val="0"/>
              </a:spcAft>
              <a:defRPr>
                <a:solidFill>
                  <a:schemeClr val="bg1"/>
                </a:solidFill>
                <a:latin typeface="Arial" pitchFamily="34" charset="0"/>
              </a:defRPr>
            </a:lvl6pPr>
            <a:lvl7pPr marL="2971800" indent="-228600" eaLnBrk="0" fontAlgn="base" hangingPunct="0">
              <a:spcBef>
                <a:spcPct val="0"/>
              </a:spcBef>
              <a:spcAft>
                <a:spcPct val="0"/>
              </a:spcAft>
              <a:defRPr>
                <a:solidFill>
                  <a:schemeClr val="bg1"/>
                </a:solidFill>
                <a:latin typeface="Arial" pitchFamily="34" charset="0"/>
              </a:defRPr>
            </a:lvl7pPr>
            <a:lvl8pPr marL="3429000" indent="-228600" eaLnBrk="0" fontAlgn="base" hangingPunct="0">
              <a:spcBef>
                <a:spcPct val="0"/>
              </a:spcBef>
              <a:spcAft>
                <a:spcPct val="0"/>
              </a:spcAft>
              <a:defRPr>
                <a:solidFill>
                  <a:schemeClr val="bg1"/>
                </a:solidFill>
                <a:latin typeface="Arial" pitchFamily="34" charset="0"/>
              </a:defRPr>
            </a:lvl8pPr>
            <a:lvl9pPr marL="3886200" indent="-228600" eaLnBrk="0" fontAlgn="base" hangingPunct="0">
              <a:spcBef>
                <a:spcPct val="0"/>
              </a:spcBef>
              <a:spcAft>
                <a:spcPct val="0"/>
              </a:spcAft>
              <a:defRPr>
                <a:solidFill>
                  <a:schemeClr val="bg1"/>
                </a:solidFill>
                <a:latin typeface="Arial" pitchFamily="34" charset="0"/>
              </a:defRPr>
            </a:lvl9pPr>
          </a:lstStyle>
          <a:p>
            <a:fld id="{7E55022B-5C2F-41B2-B12D-336C9F867CF5}" type="slidenum">
              <a:rPr lang="en-US" altLang="en-US" smtClean="0">
                <a:solidFill>
                  <a:schemeClr val="tx1"/>
                </a:solidFill>
                <a:latin typeface="Calibri" pitchFamily="34" charset="0"/>
              </a:rPr>
              <a:t>10</a:t>
            </a:fld>
            <a:endParaRPr lang="en-US" altLang="en-US">
              <a:solidFill>
                <a:schemeClr val="tx1"/>
              </a:solidFill>
              <a:latin typeface="Calibri" panose="020F0502020204030204" pitchFamily="34" charset="0"/>
            </a:endParaRPr>
          </a:p>
        </p:txBody>
      </p:sp>
    </p:spTree>
    <p:extLst>
      <p:ext uri="{BB962C8B-B14F-4D97-AF65-F5344CB8AC3E}">
        <p14:creationId xmlns:p14="http://schemas.microsoft.com/office/powerpoint/2010/main" val="2203882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680659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9506392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815759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20455350-36C0-4B58-B935-98ABBE5F6B72}"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cs typeface="+mn-cs"/>
              </a:defRPr>
            </a:lvl1pPr>
          </a:lstStyle>
          <a:p>
            <a:pPr>
              <a:defRPr/>
            </a:pPr>
            <a:fld id="{FB2C1025-A152-437F-A824-6F0D20D08AF7}" type="slidenum">
              <a:rPr lang="en-US" altLang="en-US"/>
              <a:pPr>
                <a:defRPr/>
              </a:pPr>
              <a:t>‹#›</a:t>
            </a:fld>
            <a:endParaRPr lang="en-US" altLang="en-US"/>
          </a:p>
        </p:txBody>
      </p:sp>
    </p:spTree>
    <p:extLst>
      <p:ext uri="{BB962C8B-B14F-4D97-AF65-F5344CB8AC3E}">
        <p14:creationId xmlns:p14="http://schemas.microsoft.com/office/powerpoint/2010/main" val="33507855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cs typeface="+mn-cs"/>
              </a:defRPr>
            </a:lvl1pPr>
          </a:lstStyle>
          <a:p>
            <a:pPr>
              <a:defRPr/>
            </a:pPr>
            <a:fld id="{CD189B2F-123C-4A5B-BA17-F901C83DA693}" type="slidenum">
              <a:rPr lang="en-GB" altLang="en-US"/>
              <a:pPr>
                <a:defRPr/>
              </a:pPr>
              <a:t>‹#›</a:t>
            </a:fld>
            <a:endParaRPr lang="en-GB" altLang="en-US"/>
          </a:p>
        </p:txBody>
      </p:sp>
    </p:spTree>
    <p:extLst>
      <p:ext uri="{BB962C8B-B14F-4D97-AF65-F5344CB8AC3E}">
        <p14:creationId xmlns:p14="http://schemas.microsoft.com/office/powerpoint/2010/main" val="238125219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BC562A08-7DD0-4892-8286-337AFF93F8F7}" type="datetimeFigureOut">
              <a:rPr lang="en-US"/>
              <a:pPr>
                <a:defRPr/>
              </a:pPr>
              <a:t>3/25/2021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cs typeface="+mn-cs"/>
              </a:defRPr>
            </a:lvl1pPr>
          </a:lstStyle>
          <a:p>
            <a:pPr>
              <a:defRPr/>
            </a:pPr>
            <a:fld id="{2D467FA6-C1F5-4A06-A222-85426CAB2213}" type="slidenum">
              <a:rPr lang="en-US" altLang="en-US"/>
              <a:pPr>
                <a:defRPr/>
              </a:pPr>
              <a:t>‹#›</a:t>
            </a:fld>
            <a:endParaRPr lang="en-US" altLang="en-US"/>
          </a:p>
        </p:txBody>
      </p:sp>
    </p:spTree>
    <p:extLst>
      <p:ext uri="{BB962C8B-B14F-4D97-AF65-F5344CB8AC3E}">
        <p14:creationId xmlns:p14="http://schemas.microsoft.com/office/powerpoint/2010/main" val="40062806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766262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82992084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26395599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83038"/>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59661"/>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0180220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eaLnBrk="1" fontAlgn="auto" hangingPunct="1">
              <a:spcBef>
                <a:spcPct val="0"/>
              </a:spcBef>
              <a:spcAft>
                <a:spcPct val="0"/>
              </a:spcAft>
              <a:defRPr>
                <a:solidFill>
                  <a:schemeClr val="tx1"/>
                </a:solidFill>
                <a:latin typeface="+mn-lt"/>
              </a:defRPr>
            </a:lvl1pPr>
          </a:lstStyle>
          <a:p>
            <a:pPr>
              <a:defRPr/>
            </a:pPr>
            <a:fld id="{EA1189B8-C90D-4030-81FA-0324963987D4}" type="datetimeFigureOut">
              <a:rPr lang="en-US"/>
              <a:pPr>
                <a:defRPr/>
              </a:pPr>
              <a:t>3/25/2021</a:t>
            </a:fld>
            <a:endParaRPr lang="en-US"/>
          </a:p>
        </p:txBody>
      </p:sp>
      <p:sp>
        <p:nvSpPr>
          <p:cNvPr id="6" name="Footer Placeholder 5"/>
          <p:cNvSpPr>
            <a:spLocks noGrp="1"/>
          </p:cNvSpPr>
          <p:nvPr>
            <p:ph type="ftr" sz="quarter" idx="11"/>
          </p:nvPr>
        </p:nvSpPr>
        <p:spPr/>
        <p:txBody>
          <a:bodyPr/>
          <a:lstStyle>
            <a:lvl1pPr defTabSz="914400" eaLnBrk="1" fontAlgn="auto" hangingPunct="1">
              <a:spcBef>
                <a:spcPct val="0"/>
              </a:spcBef>
              <a:spcAft>
                <a:spcPct val="0"/>
              </a:spcAft>
              <a:defRPr>
                <a:solidFill>
                  <a:schemeClr val="tx1"/>
                </a:solidFill>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eaLnBrk="0" hangingPunct="0">
              <a:defRPr>
                <a:latin typeface="Arial" pitchFamily="34" charset="0"/>
              </a:defRPr>
            </a:lvl1pPr>
          </a:lstStyle>
          <a:p>
            <a:pPr>
              <a:defRPr/>
            </a:pPr>
            <a:fld id="{4DC88CF2-C29E-4A20-BF81-D17AB319D7BE}" type="slidenum">
              <a:rPr lang="en-US" altLang="en-US"/>
              <a:pPr>
                <a:defRPr/>
              </a:pPr>
              <a:t>‹#›</a:t>
            </a:fld>
            <a:endParaRPr lang="en-US" altLang="en-US"/>
          </a:p>
        </p:txBody>
      </p:sp>
    </p:spTree>
    <p:extLst>
      <p:ext uri="{BB962C8B-B14F-4D97-AF65-F5344CB8AC3E}">
        <p14:creationId xmlns:p14="http://schemas.microsoft.com/office/powerpoint/2010/main" val="40442721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58785882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0240175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247841787"/>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defRPr>
            </a:lvl1pPr>
          </a:lstStyle>
          <a:p>
            <a:pPr>
              <a:defRPr/>
            </a:pPr>
            <a:fld id="{A63E8C8B-3631-4A9F-94B0-1E47D5790F93}"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defRPr>
            </a:lvl1pPr>
          </a:lstStyle>
          <a:p>
            <a:pPr>
              <a:defRPr/>
            </a:pPr>
            <a:fld id="{A43CEC05-82B4-4D67-B452-8E98D2E226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67" r:id="rId1"/>
    <p:sldLayoutId id="2147485168" r:id="rId2"/>
    <p:sldLayoutId id="2147485169" r:id="rId3"/>
    <p:sldLayoutId id="2147485170" r:id="rId4"/>
    <p:sldLayoutId id="2147485171" r:id="rId5"/>
    <p:sldLayoutId id="214748517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84A1A123-C001-4369-B244-AA574A506F0B}"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cs typeface="Arial" pitchFamily="34" charset="0"/>
              </a:defRPr>
            </a:lvl1pPr>
          </a:lstStyle>
          <a:p>
            <a:pPr>
              <a:defRPr/>
            </a:pPr>
            <a:fld id="{9C543129-8A75-4E19-AC70-EA3DF84011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73" r:id="rId1"/>
    <p:sldLayoutId id="2147485174" r:id="rId2"/>
    <p:sldLayoutId id="2147485175" r:id="rId3"/>
    <p:sldLayoutId id="2147485176" r:id="rId4"/>
    <p:sldLayoutId id="2147485177" r:id="rId5"/>
    <p:sldLayoutId id="2147485178" r:id="rId6"/>
    <p:sldLayoutId id="2147485179" r:id="rId7"/>
    <p:sldLayoutId id="214748518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cfcare.net/" TargetMode="Externa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693988"/>
            <a:ext cx="7772400" cy="1470025"/>
          </a:xfrm>
        </p:spPr>
        <p:txBody>
          <a:bodyPr/>
          <a:lstStyle/>
          <a:p>
            <a:pPr algn="r" rtl="1" eaLnBrk="1" hangingPunct="1">
              <a:defRPr/>
            </a:pPr>
            <a:r>
              <a:rPr lang="x-none" sz="4000" b="0" i="0" strike="noStrike" cap="none" spc="0" baseline="0">
                <a:solidFill>
                  <a:srgbClr val="FFFFFF"/>
                </a:solidFill>
                <a:effectLst/>
                <a:latin typeface="Arial"/>
                <a:ea typeface="Arial"/>
                <a:cs typeface="Arial"/>
              </a:rPr>
              <a:t>تقنيات تغيير السلوك</a:t>
            </a:r>
            <a:endParaRPr lang="en-US" altLang="en-US" sz="4000">
              <a:ea typeface="HelveticaNeueLT Std Med Cn"/>
            </a:endParaRPr>
          </a:p>
        </p:txBody>
      </p:sp>
      <p:sp>
        <p:nvSpPr>
          <p:cNvPr id="3" name="TextBox 1"/>
          <p:cNvSpPr txBox="1">
            <a:spLocks noChangeArrowheads="1"/>
          </p:cNvSpPr>
          <p:nvPr/>
        </p:nvSpPr>
        <p:spPr bwMode="auto">
          <a:xfrm>
            <a:off x="3751225" y="6459733"/>
            <a:ext cx="52344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rtl="1" eaLnBrk="1" hangingPunct="1">
              <a:spcBef>
                <a:spcPct val="0"/>
              </a:spcBef>
              <a:buFontTx/>
              <a:buNone/>
              <a:defRPr/>
            </a:pPr>
            <a:r>
              <a:rPr lang="x-none" sz="1000" b="1" i="0" strike="noStrike" cap="none" spc="0" baseline="0" dirty="0">
                <a:solidFill>
                  <a:srgbClr val="FFFFFF"/>
                </a:solidFill>
                <a:effectLst/>
                <a:latin typeface="Arial"/>
                <a:ea typeface="Arial"/>
                <a:cs typeface="Arial"/>
              </a:rPr>
              <a:t>رمز الوظيفة</a:t>
            </a:r>
            <a:r>
              <a:rPr lang="ar-EG" sz="1000" b="1" i="0" strike="noStrike" cap="none" spc="0" baseline="0" dirty="0">
                <a:solidFill>
                  <a:srgbClr val="FFFFFF"/>
                </a:solidFill>
                <a:effectLst/>
                <a:latin typeface="Arial"/>
                <a:ea typeface="Arial"/>
                <a:cs typeface="Arial"/>
              </a:rPr>
              <a:t>: </a:t>
            </a:r>
            <a:r>
              <a:rPr lang="x-none" sz="1000" b="1" i="0" strike="noStrike" cap="none" spc="0" baseline="0" dirty="0">
                <a:solidFill>
                  <a:srgbClr val="FFFFFF"/>
                </a:solidFill>
                <a:effectLst/>
                <a:latin typeface="Arial"/>
                <a:ea typeface="Arial"/>
                <a:cs typeface="Arial"/>
              </a:rPr>
              <a:t> </a:t>
            </a:r>
            <a:r>
              <a:rPr lang="en-US" sz="1000" b="1" dirty="0">
                <a:solidFill>
                  <a:srgbClr val="FFFFFF"/>
                </a:solidFill>
                <a:latin typeface="Arial"/>
              </a:rPr>
              <a:t>INT-20-2100104</a:t>
            </a:r>
            <a:r>
              <a:rPr lang="x-none" sz="1000" b="1" i="0" strike="noStrike" cap="none" spc="0" baseline="0" dirty="0">
                <a:solidFill>
                  <a:srgbClr val="FFFFFF"/>
                </a:solidFill>
                <a:effectLst/>
                <a:latin typeface="Arial"/>
                <a:ea typeface="Arial"/>
                <a:cs typeface="Arial"/>
              </a:rPr>
              <a:t>		</a:t>
            </a:r>
            <a:r>
              <a:rPr lang="ar-EG" sz="1000" b="1" dirty="0">
                <a:solidFill>
                  <a:srgbClr val="FFFFFF"/>
                </a:solidFill>
                <a:latin typeface="Arial"/>
                <a:ea typeface="Arial"/>
                <a:cs typeface="Arial"/>
              </a:rPr>
              <a:t>تاريخ الإعداد: مارس 2021</a:t>
            </a:r>
            <a:endParaRPr lang="en-US" sz="1000" b="1" dirty="0">
              <a:solidFill>
                <a:srgbClr val="FFFFFF"/>
              </a:solidFill>
              <a:latin typeface="Arial"/>
              <a:ea typeface="Arial"/>
              <a:cs typeface="Aria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تحديد الأهداف</a:t>
            </a:r>
          </a:p>
        </p:txBody>
      </p:sp>
      <p:sp>
        <p:nvSpPr>
          <p:cNvPr id="25603" name="Content Placeholder 2"/>
          <p:cNvSpPr>
            <a:spLocks noGrp="1"/>
          </p:cNvSpPr>
          <p:nvPr>
            <p:ph idx="1"/>
          </p:nvPr>
        </p:nvSpPr>
        <p:spPr>
          <a:xfrm>
            <a:off x="457200" y="1531938"/>
            <a:ext cx="8001000" cy="4525962"/>
          </a:xfrm>
        </p:spPr>
        <p:txBody>
          <a:bodyPr/>
          <a:lstStyle/>
          <a:p>
            <a:pPr algn="r" rtl="1" eaLnBrk="1" hangingPunct="1"/>
            <a:r>
              <a:rPr lang="x-none" sz="2400" b="0" i="0" strike="noStrike" cap="none" spc="0" baseline="0" dirty="0">
                <a:solidFill>
                  <a:srgbClr val="1D2763"/>
                </a:solidFill>
                <a:effectLst/>
                <a:latin typeface="Arial"/>
                <a:ea typeface="Arial"/>
                <a:cs typeface="Arial"/>
              </a:rPr>
              <a:t>حدد أهدافًا ذكية:</a:t>
            </a:r>
          </a:p>
          <a:p>
            <a:pPr lvl="1" algn="r" rtl="1" eaLnBrk="1" hangingPunct="1"/>
            <a:r>
              <a:rPr lang="x-none" sz="2200" b="0" i="0" strike="noStrike" cap="none" spc="0" baseline="0" dirty="0">
                <a:solidFill>
                  <a:srgbClr val="000000"/>
                </a:solidFill>
                <a:effectLst/>
                <a:uFill>
                  <a:solidFill>
                    <a:srgbClr val="000000"/>
                  </a:solidFill>
                </a:uFill>
                <a:latin typeface="Arial"/>
                <a:ea typeface="Arial"/>
                <a:cs typeface="Arial"/>
              </a:rPr>
              <a:t>محددة</a:t>
            </a:r>
          </a:p>
          <a:p>
            <a:pPr lvl="1" algn="r" rtl="1" eaLnBrk="1" hangingPunct="1"/>
            <a:r>
              <a:rPr lang="x-none" sz="2200" b="0" i="0" strike="noStrike" cap="none" spc="0" baseline="0" dirty="0">
                <a:solidFill>
                  <a:srgbClr val="000000"/>
                </a:solidFill>
                <a:effectLst/>
                <a:uFill>
                  <a:solidFill>
                    <a:srgbClr val="000000"/>
                  </a:solidFill>
                </a:uFill>
                <a:latin typeface="Arial"/>
                <a:ea typeface="Arial"/>
                <a:cs typeface="Arial"/>
              </a:rPr>
              <a:t>يمكن قياسها</a:t>
            </a:r>
          </a:p>
          <a:p>
            <a:pPr lvl="1" algn="r" rtl="1" eaLnBrk="1" hangingPunct="1"/>
            <a:r>
              <a:rPr lang="x-none" sz="2200" b="0" i="0" strike="noStrike" cap="none" spc="0" baseline="0" dirty="0">
                <a:solidFill>
                  <a:srgbClr val="000000"/>
                </a:solidFill>
                <a:effectLst/>
                <a:uFill>
                  <a:solidFill>
                    <a:srgbClr val="000000"/>
                  </a:solidFill>
                </a:uFill>
                <a:latin typeface="Arial"/>
                <a:ea typeface="Arial"/>
                <a:cs typeface="Arial"/>
              </a:rPr>
              <a:t>يمكن تحقيقها</a:t>
            </a:r>
          </a:p>
          <a:p>
            <a:pPr lvl="1" algn="r" rtl="1" eaLnBrk="1" hangingPunct="1"/>
            <a:r>
              <a:rPr lang="x-none" sz="2200" b="0" i="0" strike="noStrike" cap="none" spc="0" baseline="0" dirty="0">
                <a:solidFill>
                  <a:srgbClr val="000000"/>
                </a:solidFill>
                <a:effectLst/>
                <a:uFill>
                  <a:solidFill>
                    <a:srgbClr val="000000"/>
                  </a:solidFill>
                </a:uFill>
                <a:latin typeface="Arial"/>
                <a:ea typeface="Arial"/>
                <a:cs typeface="Arial"/>
              </a:rPr>
              <a:t>ذات صلة</a:t>
            </a:r>
          </a:p>
          <a:p>
            <a:pPr lvl="1" algn="r" rtl="1" eaLnBrk="1" hangingPunct="1"/>
            <a:r>
              <a:rPr lang="x-none" sz="2200" b="0" i="0" strike="noStrike" cap="none" spc="0" baseline="0" dirty="0">
                <a:solidFill>
                  <a:srgbClr val="000000"/>
                </a:solidFill>
                <a:effectLst/>
                <a:uFill>
                  <a:solidFill>
                    <a:srgbClr val="000000"/>
                  </a:solidFill>
                </a:uFill>
                <a:latin typeface="Arial"/>
                <a:ea typeface="Arial"/>
                <a:cs typeface="Arial"/>
              </a:rPr>
              <a:t>وجود إطار زمني محدد</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الأهداف والغايات</a:t>
            </a:r>
            <a:endParaRPr lang="en-GB" altLang="en-US" b="1" dirty="0">
              <a:ea typeface="HelveticaNeueLT Std Med Cn"/>
            </a:endParaRPr>
          </a:p>
        </p:txBody>
      </p:sp>
      <p:sp>
        <p:nvSpPr>
          <p:cNvPr id="26627" name="Content Placeholder 2"/>
          <p:cNvSpPr>
            <a:spLocks noGrp="1"/>
          </p:cNvSpPr>
          <p:nvPr>
            <p:ph idx="1"/>
          </p:nvPr>
        </p:nvSpPr>
        <p:spPr>
          <a:xfrm>
            <a:off x="457200" y="1536700"/>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يعني ذلك تقسيم الأهداف الكبيرة إلى غايات</a:t>
            </a:r>
          </a:p>
        </p:txBody>
      </p:sp>
      <p:graphicFrame>
        <p:nvGraphicFramePr>
          <p:cNvPr id="4" name="Table 3"/>
          <p:cNvGraphicFramePr>
            <a:graphicFrameLocks noGrp="1"/>
          </p:cNvGraphicFramePr>
          <p:nvPr>
            <p:extLst>
              <p:ext uri="{D42A27DB-BD31-4B8C-83A1-F6EECF244321}">
                <p14:modId xmlns:p14="http://schemas.microsoft.com/office/powerpoint/2010/main" val="3419305520"/>
              </p:ext>
            </p:extLst>
          </p:nvPr>
        </p:nvGraphicFramePr>
        <p:xfrm>
          <a:off x="685800" y="2514600"/>
          <a:ext cx="7467600" cy="2365375"/>
        </p:xfrm>
        <a:graphic>
          <a:graphicData uri="http://schemas.openxmlformats.org/drawingml/2006/table">
            <a:tbl>
              <a:tblPr rtl="1" firstRow="1" bandRow="1">
                <a:tableStyleId>{7DF18680-E054-41AD-8BC1-D1AEF772440D}</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685837">
                <a:tc>
                  <a:txBody>
                    <a:bodyPr/>
                    <a:lstStyle/>
                    <a:p>
                      <a:pPr algn="r" rtl="1">
                        <a:lnSpc>
                          <a:spcPct val="150000"/>
                        </a:lnSpc>
                      </a:pPr>
                      <a:r>
                        <a:rPr lang="x-none" sz="2400" b="1" i="0" strike="noStrike" cap="none" spc="0" baseline="0">
                          <a:solidFill>
                            <a:srgbClr val="FFFFFF"/>
                          </a:solidFill>
                          <a:effectLst/>
                          <a:latin typeface="Arial"/>
                          <a:ea typeface="Arial"/>
                          <a:cs typeface="Arial"/>
                        </a:rPr>
                        <a:t>الهدف</a:t>
                      </a:r>
                    </a:p>
                  </a:txBody>
                  <a:tcPr marT="45722" marB="45722"/>
                </a:tc>
                <a:tc>
                  <a:txBody>
                    <a:bodyPr/>
                    <a:lstStyle/>
                    <a:p>
                      <a:pPr algn="r" rtl="1">
                        <a:lnSpc>
                          <a:spcPct val="150000"/>
                        </a:lnSpc>
                      </a:pPr>
                      <a:r>
                        <a:rPr lang="x-none" sz="2400" b="1" i="0" strike="noStrike" cap="none" spc="0" baseline="0">
                          <a:solidFill>
                            <a:srgbClr val="FFFFFF"/>
                          </a:solidFill>
                          <a:effectLst/>
                          <a:latin typeface="Arial"/>
                          <a:ea typeface="Arial"/>
                          <a:cs typeface="Arial"/>
                        </a:rPr>
                        <a:t>الاستراتيجية</a:t>
                      </a:r>
                    </a:p>
                  </a:txBody>
                  <a:tcPr marT="45722" marB="45722"/>
                </a:tc>
                <a:tc>
                  <a:txBody>
                    <a:bodyPr/>
                    <a:lstStyle/>
                    <a:p>
                      <a:pPr algn="r" rtl="1">
                        <a:lnSpc>
                          <a:spcPct val="150000"/>
                        </a:lnSpc>
                      </a:pPr>
                      <a:r>
                        <a:rPr lang="x-none" sz="2400" b="1" i="0" strike="noStrike" cap="none" spc="0" baseline="0">
                          <a:solidFill>
                            <a:srgbClr val="FFFFFF"/>
                          </a:solidFill>
                          <a:effectLst/>
                          <a:latin typeface="Arial"/>
                          <a:ea typeface="Arial"/>
                          <a:cs typeface="Arial"/>
                        </a:rPr>
                        <a:t>الغاية</a:t>
                      </a:r>
                    </a:p>
                  </a:txBody>
                  <a:tcPr marT="45722" marB="45722"/>
                </a:tc>
                <a:extLst>
                  <a:ext uri="{0D108BD9-81ED-4DB2-BD59-A6C34878D82A}">
                    <a16:rowId xmlns:a16="http://schemas.microsoft.com/office/drawing/2014/main" val="10000"/>
                  </a:ext>
                </a:extLst>
              </a:tr>
              <a:tr h="1679538">
                <a:tc>
                  <a:txBody>
                    <a:bodyPr/>
                    <a:lstStyle/>
                    <a:p>
                      <a:pPr algn="r" rtl="1"/>
                      <a:r>
                        <a:rPr lang="x-none" sz="2400" b="0" i="0" strike="noStrike" cap="none" spc="0" baseline="0">
                          <a:solidFill>
                            <a:srgbClr val="000000"/>
                          </a:solidFill>
                          <a:effectLst/>
                          <a:latin typeface="Arial"/>
                          <a:ea typeface="Arial"/>
                          <a:cs typeface="Arial"/>
                        </a:rPr>
                        <a:t>تحسين السيطرة على مرض السكري</a:t>
                      </a:r>
                    </a:p>
                  </a:txBody>
                  <a:tcPr marT="45722" marB="45722"/>
                </a:tc>
                <a:tc>
                  <a:txBody>
                    <a:bodyPr/>
                    <a:lstStyle/>
                    <a:p>
                      <a:pPr algn="r" rtl="1"/>
                      <a:r>
                        <a:rPr lang="x-none" sz="2400" b="0" i="0" strike="noStrike" cap="none" spc="0" baseline="0">
                          <a:solidFill>
                            <a:srgbClr val="000000"/>
                          </a:solidFill>
                          <a:effectLst/>
                          <a:latin typeface="Arial"/>
                          <a:ea typeface="Arial"/>
                          <a:cs typeface="Arial"/>
                        </a:rPr>
                        <a:t>تناول كمية مناسبة من الأنسولين</a:t>
                      </a:r>
                    </a:p>
                  </a:txBody>
                  <a:tcPr marT="45722" marB="45722"/>
                </a:tc>
                <a:tc>
                  <a:txBody>
                    <a:bodyPr/>
                    <a:lstStyle/>
                    <a:p>
                      <a:pPr algn="r" rtl="1"/>
                      <a:r>
                        <a:rPr lang="x-none" sz="2400" b="0" i="0" strike="noStrike" cap="none" spc="0" baseline="0">
                          <a:solidFill>
                            <a:srgbClr val="000000"/>
                          </a:solidFill>
                          <a:effectLst/>
                          <a:latin typeface="Arial"/>
                          <a:ea typeface="Arial"/>
                          <a:cs typeface="Arial"/>
                        </a:rPr>
                        <a:t>قم بقياس مستويات السكر في الدم في الصباح والمساء</a:t>
                      </a:r>
                    </a:p>
                  </a:txBody>
                  <a:tcPr marT="45722" marB="45722"/>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إعداد خطة تغيير</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457200" y="292100"/>
            <a:ext cx="8229600" cy="773113"/>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إعداد خطة تغيير</a:t>
            </a:r>
          </a:p>
        </p:txBody>
      </p:sp>
      <p:sp>
        <p:nvSpPr>
          <p:cNvPr id="28675" name="Rectangle 3"/>
          <p:cNvSpPr>
            <a:spLocks noGrp="1"/>
          </p:cNvSpPr>
          <p:nvPr>
            <p:ph idx="1"/>
          </p:nvPr>
        </p:nvSpPr>
        <p:spPr>
          <a:xfrm>
            <a:off x="457200" y="1536700"/>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قد يحتاج الممارسون إلى التحلي بالنشاط</a:t>
            </a:r>
          </a:p>
          <a:p>
            <a:pPr lvl="1" algn="r" rtl="1" eaLnBrk="1" hangingPunct="1"/>
            <a:r>
              <a:rPr lang="x-none" sz="2200" b="0" i="0" strike="noStrike" cap="none" spc="0" baseline="0">
                <a:solidFill>
                  <a:srgbClr val="000000"/>
                </a:solidFill>
                <a:effectLst/>
                <a:latin typeface="Arial"/>
                <a:ea typeface="Arial"/>
                <a:cs typeface="Arial"/>
              </a:rPr>
              <a:t>التوجيه مهم جدا في هذه المرحلة</a:t>
            </a:r>
          </a:p>
          <a:p>
            <a:pPr algn="r" rtl="1" eaLnBrk="1" hangingPunct="1"/>
            <a:r>
              <a:rPr lang="x-none" sz="2400" b="0" i="0" strike="noStrike" cap="none" spc="0" baseline="0">
                <a:solidFill>
                  <a:srgbClr val="1D2763"/>
                </a:solidFill>
                <a:effectLst/>
                <a:latin typeface="Arial"/>
                <a:ea typeface="Arial"/>
                <a:cs typeface="Arial"/>
              </a:rPr>
              <a:t>قد يستلزم هذا الكثير من المناقشات والتفاوض</a:t>
            </a:r>
          </a:p>
          <a:p>
            <a:pPr algn="r" rtl="1" eaLnBrk="1" hangingPunct="1"/>
            <a:r>
              <a:rPr lang="x-none" sz="2400" b="0" i="0" strike="noStrike" cap="none" spc="0" baseline="0">
                <a:solidFill>
                  <a:srgbClr val="1D2763"/>
                </a:solidFill>
                <a:effectLst/>
                <a:latin typeface="Arial"/>
                <a:ea typeface="Arial"/>
                <a:cs typeface="Arial"/>
              </a:rPr>
              <a:t>دائمًا ما تكون فكرة جيدة لتدوين الخطة</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تغيير </a:t>
            </a:r>
            <a:r>
              <a:rPr lang="x-none" sz="2800" b="1" i="0" strike="noStrike" cap="none" spc="0" baseline="0">
                <a:solidFill>
                  <a:srgbClr val="1D2763"/>
                </a:solidFill>
                <a:effectLst/>
                <a:latin typeface="Arial"/>
                <a:ea typeface="Arial"/>
                <a:cs typeface="Arial"/>
              </a:rPr>
              <a:t>الخطة:</a:t>
            </a:r>
            <a:r>
              <a:rPr lang="ar-EG" sz="2800" b="1" i="0" strike="noStrike" cap="none" spc="0" baseline="0" dirty="0">
                <a:solidFill>
                  <a:srgbClr val="1D2763"/>
                </a:solidFill>
                <a:effectLst/>
                <a:latin typeface="Arial"/>
                <a:ea typeface="Arial"/>
                <a:cs typeface="Arial"/>
              </a:rPr>
              <a:t> </a:t>
            </a:r>
            <a:r>
              <a:rPr lang="x-none" sz="2800" b="1" i="0" strike="noStrike" cap="none" spc="0" baseline="0">
                <a:solidFill>
                  <a:srgbClr val="1D2763"/>
                </a:solidFill>
                <a:effectLst/>
                <a:latin typeface="Arial"/>
                <a:ea typeface="Arial"/>
                <a:cs typeface="Arial"/>
              </a:rPr>
              <a:t>أمثلة</a:t>
            </a:r>
            <a:endParaRPr lang="x-none" sz="2800" b="1" i="0" strike="noStrike" cap="none" spc="0" baseline="0" dirty="0">
              <a:solidFill>
                <a:srgbClr val="1D2763"/>
              </a:solidFill>
              <a:effectLst/>
              <a:latin typeface="Arial"/>
              <a:ea typeface="Arial"/>
              <a:cs typeface="Arial"/>
            </a:endParaRPr>
          </a:p>
        </p:txBody>
      </p:sp>
      <p:sp>
        <p:nvSpPr>
          <p:cNvPr id="29699" name="Content Placeholder 1"/>
          <p:cNvSpPr>
            <a:spLocks noGrp="1"/>
          </p:cNvSpPr>
          <p:nvPr>
            <p:ph idx="1"/>
          </p:nvPr>
        </p:nvSpPr>
        <p:spPr>
          <a:xfrm>
            <a:off x="457200" y="1536700"/>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ما الذي سأغيره؟</a:t>
            </a:r>
          </a:p>
          <a:p>
            <a:pPr algn="r" rtl="1" eaLnBrk="1" hangingPunct="1"/>
            <a:r>
              <a:rPr lang="x-none" sz="2400" b="0" i="0" strike="noStrike" cap="none" spc="0" baseline="0" dirty="0">
                <a:solidFill>
                  <a:srgbClr val="1D2763"/>
                </a:solidFill>
                <a:effectLst/>
                <a:latin typeface="Arial"/>
                <a:ea typeface="Arial"/>
                <a:cs typeface="Arial"/>
              </a:rPr>
              <a:t>ما هدفي؟</a:t>
            </a:r>
          </a:p>
          <a:p>
            <a:pPr algn="r" rtl="1" eaLnBrk="1" hangingPunct="1"/>
            <a:r>
              <a:rPr lang="x-none" sz="2400" b="0" i="0" strike="noStrike" cap="none" spc="0" baseline="0" dirty="0">
                <a:solidFill>
                  <a:srgbClr val="1D2763"/>
                </a:solidFill>
                <a:effectLst/>
                <a:latin typeface="Arial"/>
                <a:ea typeface="Arial"/>
                <a:cs typeface="Arial"/>
              </a:rPr>
              <a:t>كيف سأحقق هذا؟</a:t>
            </a:r>
          </a:p>
          <a:p>
            <a:pPr algn="r" rtl="1" eaLnBrk="1" hangingPunct="1"/>
            <a:r>
              <a:rPr lang="x-none" sz="2400" b="0" i="0" strike="noStrike" cap="none" spc="0" baseline="0" dirty="0">
                <a:solidFill>
                  <a:srgbClr val="1D2763"/>
                </a:solidFill>
                <a:effectLst/>
                <a:latin typeface="Arial"/>
                <a:ea typeface="Arial"/>
                <a:cs typeface="Arial"/>
              </a:rPr>
              <a:t>الإجراء الذي سأتخذه</a:t>
            </a:r>
          </a:p>
          <a:p>
            <a:pPr algn="r" rtl="1" eaLnBrk="1" hangingPunct="1"/>
            <a:r>
              <a:rPr lang="x-none" sz="2400" b="0" i="0" strike="noStrike" cap="none" spc="0" baseline="0" dirty="0">
                <a:solidFill>
                  <a:srgbClr val="1D2763"/>
                </a:solidFill>
                <a:effectLst/>
                <a:latin typeface="Arial"/>
                <a:ea typeface="Arial"/>
                <a:cs typeface="Arial"/>
              </a:rPr>
              <a:t>متى؟</a:t>
            </a:r>
          </a:p>
          <a:p>
            <a:pPr algn="r" rtl="1" eaLnBrk="1" hangingPunct="1"/>
            <a:r>
              <a:rPr lang="x-none" sz="2400" b="0" i="0" strike="noStrike" cap="none" spc="0" baseline="0">
                <a:solidFill>
                  <a:srgbClr val="1D2763"/>
                </a:solidFill>
                <a:effectLst/>
                <a:latin typeface="Arial"/>
                <a:ea typeface="Arial"/>
                <a:cs typeface="Arial"/>
              </a:rPr>
              <a:t>ماذا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ومن</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 </a:t>
            </a:r>
            <a:r>
              <a:rPr lang="x-none" sz="2400" b="0" i="0" strike="noStrike" cap="none" spc="0" baseline="0" dirty="0">
                <a:solidFill>
                  <a:srgbClr val="1D2763"/>
                </a:solidFill>
                <a:effectLst/>
                <a:latin typeface="Arial"/>
                <a:ea typeface="Arial"/>
                <a:cs typeface="Arial"/>
              </a:rPr>
              <a:t>يمكن أن يساعد؟</a:t>
            </a:r>
          </a:p>
          <a:p>
            <a:pPr algn="r" rtl="1" eaLnBrk="1" hangingPunct="1"/>
            <a:r>
              <a:rPr lang="x-none" sz="2400" b="0" i="0" strike="noStrike" cap="none" spc="0" baseline="0" dirty="0">
                <a:solidFill>
                  <a:srgbClr val="1D2763"/>
                </a:solidFill>
                <a:effectLst/>
                <a:latin typeface="Arial"/>
                <a:ea typeface="Arial"/>
                <a:cs typeface="Arial"/>
              </a:rPr>
              <a:t>ما العقبات التي قد تعترض طريقي؟</a:t>
            </a:r>
          </a:p>
          <a:p>
            <a:pPr algn="r" rtl="1" eaLnBrk="1" hangingPunct="1"/>
            <a:r>
              <a:rPr lang="x-none" sz="2400" b="0" i="0" strike="noStrike" cap="none" spc="0" baseline="0" dirty="0">
                <a:solidFill>
                  <a:srgbClr val="1D2763"/>
                </a:solidFill>
                <a:effectLst/>
                <a:latin typeface="Arial"/>
                <a:ea typeface="Arial"/>
                <a:cs typeface="Arial"/>
              </a:rPr>
              <a:t>كيف سأتعامل مع هذه العقبات؟</a:t>
            </a:r>
          </a:p>
          <a:p>
            <a:pPr eaLnBrk="1" hangingPunct="1"/>
            <a:endParaRPr lang="en-GB" altLang="en-US" dirty="0">
              <a:ea typeface="HelveticaNeueLT Std Cn"/>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كتابة خطة تغيير</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تلميحات حول كتابة خطة تغيير</a:t>
            </a:r>
          </a:p>
        </p:txBody>
      </p:sp>
      <p:sp>
        <p:nvSpPr>
          <p:cNvPr id="31747" name="Content Placeholder 7"/>
          <p:cNvSpPr>
            <a:spLocks noGrp="1"/>
          </p:cNvSpPr>
          <p:nvPr>
            <p:ph idx="1"/>
          </p:nvPr>
        </p:nvSpPr>
        <p:spPr>
          <a:xfrm>
            <a:off x="457200" y="1536700"/>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حدد أهدافًا ذكية</a:t>
            </a:r>
          </a:p>
          <a:p>
            <a:pPr algn="r" rtl="1" eaLnBrk="1" hangingPunct="1"/>
            <a:r>
              <a:rPr lang="x-none" sz="2400" b="0" i="0" strike="noStrike" cap="none" spc="0" baseline="0" dirty="0">
                <a:solidFill>
                  <a:srgbClr val="1D2763"/>
                </a:solidFill>
                <a:effectLst/>
                <a:latin typeface="Arial"/>
                <a:ea typeface="Arial"/>
                <a:cs typeface="Arial"/>
              </a:rPr>
              <a:t>استخدم استراتيجيات لإعداد روتين/إشارات:</a:t>
            </a:r>
          </a:p>
          <a:p>
            <a:pPr lvl="1" algn="r" rtl="1" eaLnBrk="1" hangingPunct="1"/>
            <a:r>
              <a:rPr lang="x-none" sz="2200" b="0" i="0" strike="noStrike" cap="none" spc="0" baseline="0" dirty="0">
                <a:solidFill>
                  <a:srgbClr val="000000"/>
                </a:solidFill>
                <a:effectLst/>
                <a:latin typeface="Arial"/>
                <a:ea typeface="Arial"/>
                <a:cs typeface="Arial"/>
              </a:rPr>
              <a:t>أصوات تنبيهات الهاتف المحمول، والملصقات، ومنظم الحبوب ووضع الأدوية في مكان يسهل رؤيتها</a:t>
            </a:r>
          </a:p>
          <a:p>
            <a:pPr lvl="1" algn="r" rtl="1" eaLnBrk="1" hangingPunct="1"/>
            <a:r>
              <a:rPr lang="x-none" sz="2200" b="0" i="0" strike="noStrike" cap="none" spc="0" baseline="0" dirty="0">
                <a:solidFill>
                  <a:srgbClr val="000000"/>
                </a:solidFill>
                <a:effectLst/>
                <a:latin typeface="Arial"/>
                <a:ea typeface="Arial"/>
                <a:cs typeface="Arial"/>
              </a:rPr>
              <a:t>الاندماج في الروتين الحالي واستخدام النشاط اليومي </a:t>
            </a:r>
            <a:r>
              <a:rPr lang="x-none" sz="2200" b="0" i="0" strike="noStrike" cap="none" spc="0" baseline="0">
                <a:solidFill>
                  <a:srgbClr val="000000"/>
                </a:solidFill>
                <a:effectLst/>
                <a:latin typeface="Arial"/>
                <a:ea typeface="Arial"/>
                <a:cs typeface="Arial"/>
              </a:rPr>
              <a:t>كإشارة </a:t>
            </a:r>
            <a:r>
              <a:rPr lang="ar-EG" sz="2200" b="0" i="0" strike="noStrike" cap="none" spc="0" baseline="0" dirty="0">
                <a:solidFill>
                  <a:srgbClr val="000000"/>
                </a:solidFill>
                <a:effectLst/>
                <a:latin typeface="Arial"/>
                <a:ea typeface="Arial"/>
                <a:cs typeface="Arial"/>
              </a:rPr>
              <a:t>(</a:t>
            </a:r>
            <a:r>
              <a:rPr lang="x-none" sz="2200" b="0" i="0" strike="noStrike" cap="none" spc="0" baseline="0">
                <a:solidFill>
                  <a:srgbClr val="000000"/>
                </a:solidFill>
                <a:effectLst/>
                <a:latin typeface="Arial"/>
                <a:ea typeface="Arial"/>
                <a:cs typeface="Arial"/>
              </a:rPr>
              <a:t>مثل </a:t>
            </a:r>
            <a:r>
              <a:rPr lang="x-none" sz="2200" b="0" i="0" strike="noStrike" cap="none" spc="0" baseline="0" dirty="0">
                <a:solidFill>
                  <a:srgbClr val="000000"/>
                </a:solidFill>
                <a:effectLst/>
                <a:latin typeface="Arial"/>
                <a:ea typeface="Arial"/>
                <a:cs typeface="Arial"/>
              </a:rPr>
              <a:t>تنظيف </a:t>
            </a:r>
            <a:r>
              <a:rPr lang="x-none" sz="2200" b="0" i="0" strike="noStrike" cap="none" spc="0" baseline="0">
                <a:solidFill>
                  <a:srgbClr val="000000"/>
                </a:solidFill>
                <a:effectLst/>
                <a:latin typeface="Arial"/>
                <a:ea typeface="Arial"/>
                <a:cs typeface="Arial"/>
              </a:rPr>
              <a:t>الأسنان بالفرشاة</a:t>
            </a:r>
            <a:r>
              <a:rPr lang="ar-EG" sz="2200" b="0" i="0" strike="noStrike" cap="none" spc="0" baseline="0" dirty="0">
                <a:solidFill>
                  <a:srgbClr val="000000"/>
                </a:solidFill>
                <a:effectLst/>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lvl="1" algn="r" rtl="1" eaLnBrk="1" hangingPunct="1"/>
            <a:r>
              <a:rPr lang="x-none" sz="2200" b="0" i="0" strike="noStrike" cap="none" spc="0" baseline="0" dirty="0">
                <a:solidFill>
                  <a:srgbClr val="000000"/>
                </a:solidFill>
                <a:effectLst/>
                <a:latin typeface="Arial"/>
                <a:ea typeface="Arial"/>
                <a:cs typeface="Arial"/>
              </a:rPr>
              <a:t>الاستعانة بالأصدقاء/العائلة/الشريك كدعم وإشارة</a:t>
            </a:r>
            <a:endParaRPr lang="en-GB" alt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تلميحات حول كتابة خطة تغيير</a:t>
            </a:r>
          </a:p>
        </p:txBody>
      </p:sp>
      <p:sp>
        <p:nvSpPr>
          <p:cNvPr id="32771" name="Content Placeholder 2"/>
          <p:cNvSpPr>
            <a:spLocks noGrp="1"/>
          </p:cNvSpPr>
          <p:nvPr>
            <p:ph idx="1"/>
          </p:nvPr>
        </p:nvSpPr>
        <p:spPr>
          <a:xfrm>
            <a:off x="457200" y="1536700"/>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إذا كانت لديك مخاوف من أن الخطة معقدة للغاية أو ليست معقدة بدرجة كافية، فقَدّم المشورة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بعد الحصول على إذن</a:t>
            </a:r>
            <a:r>
              <a:rPr lang="ar-EG" sz="2400" b="0" i="0" strike="noStrike" cap="none" spc="0" baseline="0" dirty="0">
                <a:solidFill>
                  <a:srgbClr val="1D2763"/>
                </a:solidFill>
                <a:effectLst/>
                <a:latin typeface="Arial"/>
                <a:ea typeface="Arial"/>
                <a:cs typeface="Arial"/>
              </a:rPr>
              <a:t>)</a:t>
            </a:r>
            <a:endParaRPr lang="x-none" sz="2400" b="0" i="0" strike="noStrike" cap="none" spc="0" baseline="0">
              <a:solidFill>
                <a:srgbClr val="1D2763"/>
              </a:solidFill>
              <a:effectLst/>
              <a:latin typeface="Arial"/>
              <a:ea typeface="Arial"/>
              <a:cs typeface="Arial"/>
            </a:endParaRPr>
          </a:p>
          <a:p>
            <a:pPr lvl="1" algn="r" rtl="1" eaLnBrk="1" hangingPunct="1"/>
            <a:r>
              <a:rPr lang="x-none" sz="2200" b="0" i="1" strike="noStrike" cap="none" spc="0" baseline="0">
                <a:solidFill>
                  <a:srgbClr val="000000"/>
                </a:solidFill>
                <a:effectLst/>
                <a:latin typeface="Arial"/>
                <a:ea typeface="Arial"/>
                <a:cs typeface="Arial"/>
              </a:rPr>
              <a:t>"يبدو أن الخطة ستأتي معها بالفعل"</a:t>
            </a:r>
          </a:p>
          <a:p>
            <a:pPr lvl="1" algn="r" rtl="1" eaLnBrk="1" hangingPunct="1"/>
            <a:r>
              <a:rPr lang="x-none" sz="2200" b="0" i="1" strike="noStrike" cap="none" spc="0" baseline="0">
                <a:solidFill>
                  <a:srgbClr val="000000"/>
                </a:solidFill>
                <a:effectLst/>
                <a:latin typeface="Arial"/>
                <a:ea typeface="Arial"/>
                <a:cs typeface="Arial"/>
              </a:rPr>
              <a:t>"أتساءل عما إذا كان من المفيد أن أشارك بعض التعليقات التي تلقيتها من أشخاص آخرين في مواقف مماثلة حول ما ساعدهم وما لم يساعدهم؟"</a:t>
            </a:r>
          </a:p>
          <a:p>
            <a:pPr eaLnBrk="1" hangingPunct="1"/>
            <a:endParaRPr lang="en-GB" altLang="en-US" dirty="0">
              <a:ea typeface="HelveticaNeueLT Std Cn"/>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4554415" y="3429000"/>
            <a:ext cx="3276600" cy="2057400"/>
          </a:xfrm>
          <a:prstGeom prst="ellipse">
            <a:avLst/>
          </a:prstGeom>
          <a:solidFill>
            <a:srgbClr val="C1DDE9"/>
          </a:solidFill>
          <a:effectLst>
            <a:outerShdw blurRad="40000" dist="23000" dir="5400000" rotWithShape="0">
              <a:srgbClr val="000000">
                <a:alpha val="35000"/>
              </a:srgbClr>
            </a:outerShdw>
            <a:softEdge rad="1270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4581" name="Content Placeholder 2"/>
          <p:cNvSpPr txBox="1"/>
          <p:nvPr/>
        </p:nvSpPr>
        <p:spPr bwMode="auto">
          <a:xfrm>
            <a:off x="4684713" y="4006850"/>
            <a:ext cx="30162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r" rtl="1">
              <a:buFont typeface="Arial" pitchFamily="34" charset="0"/>
              <a:buNone/>
              <a:defRPr/>
            </a:pPr>
            <a:r>
              <a:rPr lang="x-none" sz="2600" b="1" i="0" strike="noStrike" cap="none" spc="0" baseline="0">
                <a:solidFill>
                  <a:srgbClr val="002060"/>
                </a:solidFill>
                <a:effectLst/>
                <a:latin typeface="Arial"/>
                <a:ea typeface="Arial"/>
                <a:cs typeface="Arial"/>
              </a:rPr>
              <a:t>أنت تتوقف بمجرد أن تبدأ</a:t>
            </a:r>
          </a:p>
        </p:txBody>
      </p:sp>
      <p:sp>
        <p:nvSpPr>
          <p:cNvPr id="3" name="Oval 2"/>
          <p:cNvSpPr/>
          <p:nvPr/>
        </p:nvSpPr>
        <p:spPr>
          <a:xfrm>
            <a:off x="914400" y="1524000"/>
            <a:ext cx="3276600" cy="2057400"/>
          </a:xfrm>
          <a:prstGeom prst="ellipse">
            <a:avLst/>
          </a:prstGeom>
          <a:solidFill>
            <a:srgbClr val="C1DDE9"/>
          </a:solidFill>
          <a:effectLst>
            <a:outerShdw blurRad="40000" dist="23000" dir="5400000" rotWithShape="0">
              <a:srgbClr val="000000">
                <a:alpha val="35000"/>
              </a:srgbClr>
            </a:outerShdw>
            <a:softEdge rad="1270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4585"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هناك شيئان قد يحدثان بالخطأ…</a:t>
            </a:r>
          </a:p>
        </p:txBody>
      </p:sp>
      <p:sp>
        <p:nvSpPr>
          <p:cNvPr id="33802" name="Content Placeholder 2"/>
          <p:cNvSpPr>
            <a:spLocks noGrp="1"/>
          </p:cNvSpPr>
          <p:nvPr>
            <p:ph idx="1"/>
          </p:nvPr>
        </p:nvSpPr>
        <p:spPr>
          <a:xfrm>
            <a:off x="914400" y="2022475"/>
            <a:ext cx="3287713" cy="1219200"/>
          </a:xfrm>
        </p:spPr>
        <p:txBody>
          <a:bodyPr/>
          <a:lstStyle/>
          <a:p>
            <a:pPr marL="0" indent="0" algn="ctr" rtl="1" eaLnBrk="1" hangingPunct="1">
              <a:buFont typeface="Arial" pitchFamily="34" charset="0"/>
              <a:buNone/>
            </a:pPr>
            <a:r>
              <a:rPr lang="x-none" sz="2600" b="1" i="0" strike="noStrike" cap="none" spc="0" baseline="0">
                <a:solidFill>
                  <a:srgbClr val="002060"/>
                </a:solidFill>
                <a:effectLst/>
                <a:latin typeface="Arial"/>
                <a:ea typeface="Arial"/>
                <a:cs typeface="Arial"/>
              </a:rPr>
              <a:t>أنت لم </a:t>
            </a:r>
          </a:p>
          <a:p>
            <a:pPr marL="0" indent="0" algn="ctr" rtl="1" eaLnBrk="1" hangingPunct="1">
              <a:buFont typeface="Arial" pitchFamily="34" charset="0"/>
              <a:buNone/>
            </a:pPr>
            <a:r>
              <a:rPr lang="x-none" sz="2600" b="1" i="0" strike="noStrike" cap="none" spc="0" baseline="0">
                <a:solidFill>
                  <a:srgbClr val="002060"/>
                </a:solidFill>
                <a:effectLst/>
                <a:latin typeface="Arial"/>
                <a:ea typeface="Arial"/>
                <a:cs typeface="Arial"/>
              </a:rPr>
              <a:t>تبدأ</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ما الذي يمكن أن يساعد؟</a:t>
            </a:r>
          </a:p>
        </p:txBody>
      </p:sp>
      <p:sp>
        <p:nvSpPr>
          <p:cNvPr id="34819" name="Content Placeholder 2"/>
          <p:cNvSpPr>
            <a:spLocks noGrp="1"/>
          </p:cNvSpPr>
          <p:nvPr>
            <p:ph idx="1"/>
          </p:nvPr>
        </p:nvSpPr>
        <p:spPr>
          <a:xfrm>
            <a:off x="457200" y="1603375"/>
            <a:ext cx="8229600" cy="4311650"/>
          </a:xfrm>
        </p:spPr>
        <p:txBody>
          <a:bodyPr/>
          <a:lstStyle/>
          <a:p>
            <a:pPr algn="r" rtl="1" eaLnBrk="1" hangingPunct="1">
              <a:lnSpc>
                <a:spcPct val="80000"/>
              </a:lnSpc>
            </a:pPr>
            <a:r>
              <a:rPr lang="x-none" sz="2400" b="0" i="0" strike="noStrike" cap="none" spc="0" baseline="0" dirty="0">
                <a:solidFill>
                  <a:srgbClr val="002060"/>
                </a:solidFill>
                <a:effectLst/>
                <a:latin typeface="Arial"/>
                <a:ea typeface="Arial"/>
                <a:cs typeface="Arial"/>
              </a:rPr>
              <a:t>ضع خطة مختلفة لكل مريض</a:t>
            </a:r>
          </a:p>
          <a:p>
            <a:pPr algn="r" rtl="1" eaLnBrk="1" hangingPunct="1">
              <a:lnSpc>
                <a:spcPct val="80000"/>
              </a:lnSpc>
            </a:pPr>
            <a:r>
              <a:rPr lang="x-none" sz="2400" b="0" i="0" strike="noStrike" cap="none" spc="0" baseline="0" dirty="0">
                <a:solidFill>
                  <a:srgbClr val="002060"/>
                </a:solidFill>
                <a:effectLst/>
                <a:latin typeface="Arial"/>
                <a:ea typeface="Arial"/>
                <a:cs typeface="Arial"/>
              </a:rPr>
              <a:t>قم بإجراء محادثة صادقة حول ما سوف يحقق:</a:t>
            </a:r>
          </a:p>
          <a:p>
            <a:pPr lvl="1" algn="r" rtl="1" eaLnBrk="1" hangingPunct="1">
              <a:lnSpc>
                <a:spcPct val="80000"/>
              </a:lnSpc>
            </a:pPr>
            <a:r>
              <a:rPr lang="x-none" sz="2200" b="0" i="0" strike="noStrike" cap="none" spc="0" baseline="0" dirty="0">
                <a:solidFill>
                  <a:srgbClr val="000000"/>
                </a:solidFill>
                <a:effectLst/>
                <a:latin typeface="Arial"/>
                <a:ea typeface="Arial"/>
                <a:cs typeface="Arial"/>
              </a:rPr>
              <a:t>المساعدة </a:t>
            </a:r>
            <a:r>
              <a:rPr lang="ar-EG" sz="2200" b="0" i="0" strike="noStrike" cap="none" spc="0" baseline="0" dirty="0">
                <a:solidFill>
                  <a:srgbClr val="000000"/>
                </a:solidFill>
                <a:effectLst/>
                <a:latin typeface="Arial"/>
                <a:ea typeface="Arial"/>
                <a:cs typeface="Arial"/>
              </a:rPr>
              <a:t>(</a:t>
            </a:r>
            <a:r>
              <a:rPr lang="x-none" sz="2200" b="0" i="0" strike="noStrike" cap="none" spc="0" baseline="0" dirty="0">
                <a:solidFill>
                  <a:srgbClr val="000000"/>
                </a:solidFill>
                <a:effectLst/>
                <a:latin typeface="Arial"/>
                <a:ea typeface="Arial"/>
                <a:cs typeface="Arial"/>
              </a:rPr>
              <a:t>الحلفاء، الموارد، الدافع، وما إلى ذلك</a:t>
            </a:r>
            <a:r>
              <a:rPr lang="ar-EG" sz="2200" b="0" i="0" strike="noStrike" cap="none" spc="0" baseline="0" dirty="0">
                <a:solidFill>
                  <a:srgbClr val="000000"/>
                </a:solidFill>
                <a:effectLst/>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lvl="1" algn="r" rtl="1" eaLnBrk="1" hangingPunct="1">
              <a:lnSpc>
                <a:spcPct val="80000"/>
              </a:lnSpc>
            </a:pPr>
            <a:r>
              <a:rPr lang="x-none" sz="2200" b="0" i="0" strike="noStrike" cap="none" spc="0" baseline="0" dirty="0">
                <a:solidFill>
                  <a:srgbClr val="000000"/>
                </a:solidFill>
                <a:effectLst/>
                <a:latin typeface="Arial"/>
                <a:ea typeface="Arial"/>
                <a:cs typeface="Arial"/>
              </a:rPr>
              <a:t>العرقلة </a:t>
            </a:r>
            <a:r>
              <a:rPr lang="ar-EG" sz="2200" b="0" i="0" strike="noStrike" cap="none" spc="0" baseline="0" dirty="0">
                <a:solidFill>
                  <a:srgbClr val="000000"/>
                </a:solidFill>
                <a:effectLst/>
                <a:latin typeface="Arial"/>
                <a:ea typeface="Arial"/>
                <a:cs typeface="Arial"/>
              </a:rPr>
              <a:t>(</a:t>
            </a:r>
            <a:r>
              <a:rPr lang="x-none" sz="2200" b="0" i="0" strike="noStrike" cap="none" spc="0" baseline="0" dirty="0">
                <a:solidFill>
                  <a:srgbClr val="000000"/>
                </a:solidFill>
                <a:effectLst/>
                <a:latin typeface="Arial"/>
                <a:ea typeface="Arial"/>
                <a:cs typeface="Arial"/>
              </a:rPr>
              <a:t>العقبات المحتملة</a:t>
            </a:r>
            <a:r>
              <a:rPr lang="ar-EG" sz="2200" b="0" i="0" strike="noStrike" cap="none" spc="0" baseline="0" dirty="0">
                <a:solidFill>
                  <a:srgbClr val="000000"/>
                </a:solidFill>
                <a:effectLst/>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lvl="1" eaLnBrk="1" hangingPunct="1">
              <a:lnSpc>
                <a:spcPct val="80000"/>
              </a:lnSpc>
            </a:pPr>
            <a:endParaRPr lang="en-GB" altLang="en-US" sz="3200" dirty="0"/>
          </a:p>
          <a:p>
            <a:pPr algn="r" rtl="1" eaLnBrk="1" hangingPunct="1">
              <a:lnSpc>
                <a:spcPct val="80000"/>
              </a:lnSpc>
            </a:pPr>
            <a:r>
              <a:rPr lang="x-none" sz="2400" b="0" i="0" strike="noStrike" cap="none" spc="0" baseline="0" dirty="0">
                <a:solidFill>
                  <a:srgbClr val="002060"/>
                </a:solidFill>
                <a:effectLst/>
                <a:latin typeface="Arial"/>
                <a:ea typeface="Arial"/>
                <a:cs typeface="Arial"/>
              </a:rPr>
              <a:t>+ </a:t>
            </a:r>
            <a:r>
              <a:rPr lang="en-US" sz="2400" b="0" i="0" strike="noStrike" cap="none" spc="0" baseline="0" dirty="0">
                <a:solidFill>
                  <a:srgbClr val="002060"/>
                </a:solidFill>
                <a:effectLst/>
                <a:latin typeface="Arial"/>
                <a:ea typeface="Arial"/>
                <a:cs typeface="Arial"/>
              </a:rPr>
              <a:t>3</a:t>
            </a:r>
            <a:r>
              <a:rPr lang="x-none" sz="2400" b="0" i="0" strike="noStrike" cap="none" spc="0" baseline="0" dirty="0">
                <a:solidFill>
                  <a:srgbClr val="002060"/>
                </a:solidFill>
                <a:effectLst/>
                <a:latin typeface="Arial"/>
                <a:ea typeface="Arial"/>
                <a:cs typeface="Arial"/>
              </a:rPr>
              <a:t> تقنيات مفيدة:</a:t>
            </a:r>
            <a:endParaRPr lang="en-GB" altLang="en-US" baseline="30000" dirty="0">
              <a:solidFill>
                <a:srgbClr val="002060"/>
              </a:solidFill>
              <a:ea typeface="HelveticaNeueLT Std Cn"/>
            </a:endParaRPr>
          </a:p>
          <a:p>
            <a:pPr lvl="1" algn="r" rtl="1" eaLnBrk="1" hangingPunct="1">
              <a:lnSpc>
                <a:spcPct val="80000"/>
              </a:lnSpc>
            </a:pPr>
            <a:r>
              <a:rPr lang="x-none" sz="2200" b="0" i="0" strike="noStrike" cap="none" spc="0" baseline="0" dirty="0">
                <a:solidFill>
                  <a:srgbClr val="000000"/>
                </a:solidFill>
                <a:effectLst/>
                <a:latin typeface="Arial"/>
                <a:ea typeface="Arial"/>
                <a:cs typeface="Arial"/>
              </a:rPr>
              <a:t>علاج حل المشكلات</a:t>
            </a:r>
            <a:r>
              <a:rPr lang="en-US" sz="2200" b="0" i="0" strike="noStrike" cap="none" spc="0" baseline="30000" dirty="0">
                <a:solidFill>
                  <a:srgbClr val="000000"/>
                </a:solidFill>
                <a:effectLst/>
                <a:latin typeface="Arial"/>
                <a:ea typeface="Arial"/>
                <a:cs typeface="Arial"/>
              </a:rPr>
              <a:t>1</a:t>
            </a:r>
          </a:p>
          <a:p>
            <a:pPr lvl="1" algn="r" rtl="1" eaLnBrk="1" hangingPunct="1">
              <a:lnSpc>
                <a:spcPct val="80000"/>
              </a:lnSpc>
            </a:pPr>
            <a:r>
              <a:rPr lang="x-none" sz="2200" b="0" i="0" strike="noStrike" cap="none" spc="0" baseline="0" dirty="0">
                <a:solidFill>
                  <a:srgbClr val="000000"/>
                </a:solidFill>
                <a:effectLst/>
                <a:latin typeface="Arial"/>
                <a:ea typeface="Arial"/>
                <a:cs typeface="Arial"/>
              </a:rPr>
              <a:t>خطط نية التنفيذ</a:t>
            </a:r>
            <a:r>
              <a:rPr lang="en-US" sz="2200" b="0" i="0" strike="noStrike" cap="none" spc="0" baseline="30000" dirty="0">
                <a:solidFill>
                  <a:srgbClr val="000000"/>
                </a:solidFill>
                <a:effectLst/>
                <a:latin typeface="Arial"/>
                <a:ea typeface="Arial"/>
                <a:cs typeface="Arial"/>
              </a:rPr>
              <a:t>2</a:t>
            </a:r>
          </a:p>
          <a:p>
            <a:pPr lvl="1" algn="r" rtl="1" eaLnBrk="1" hangingPunct="1">
              <a:lnSpc>
                <a:spcPct val="80000"/>
              </a:lnSpc>
            </a:pPr>
            <a:r>
              <a:rPr lang="x-none" sz="2200" b="0" i="0" strike="noStrike" cap="none" spc="0" baseline="0" dirty="0">
                <a:solidFill>
                  <a:srgbClr val="000000"/>
                </a:solidFill>
                <a:effectLst/>
                <a:latin typeface="Arial"/>
                <a:ea typeface="Arial"/>
                <a:cs typeface="Arial"/>
              </a:rPr>
              <a:t>زيادة الثقة بالنفس</a:t>
            </a:r>
            <a:r>
              <a:rPr lang="en-US" sz="2200" b="0" i="0" strike="noStrike" cap="none" spc="0" baseline="30000" dirty="0">
                <a:solidFill>
                  <a:srgbClr val="000000"/>
                </a:solidFill>
                <a:effectLst/>
                <a:latin typeface="Arial"/>
                <a:ea typeface="Arial"/>
                <a:cs typeface="Arial"/>
              </a:rPr>
              <a:t>3</a:t>
            </a:r>
          </a:p>
          <a:p>
            <a:pPr lvl="1" eaLnBrk="1" hangingPunct="1">
              <a:lnSpc>
                <a:spcPct val="80000"/>
              </a:lnSpc>
            </a:pPr>
            <a:endParaRPr lang="en-GB" altLang="en-US" dirty="0">
              <a:solidFill>
                <a:srgbClr val="FFFFFF"/>
              </a:solidFill>
            </a:endParaRPr>
          </a:p>
        </p:txBody>
      </p:sp>
      <p:sp>
        <p:nvSpPr>
          <p:cNvPr id="2" name="TextBox 1"/>
          <p:cNvSpPr txBox="1"/>
          <p:nvPr/>
        </p:nvSpPr>
        <p:spPr>
          <a:xfrm>
            <a:off x="4634429" y="6113463"/>
            <a:ext cx="4509569" cy="246221"/>
          </a:xfrm>
          <a:prstGeom prst="rect">
            <a:avLst/>
          </a:prstGeom>
          <a:noFill/>
        </p:spPr>
        <p:txBody>
          <a:bodyPr wrap="none">
            <a:spAutoFit/>
          </a:bodyPr>
          <a:lstStyle/>
          <a:p>
            <a:pPr algn="r">
              <a:defRPr/>
            </a:pPr>
            <a:r>
              <a:rPr lang="en-GB" sz="1000" dirty="0">
                <a:solidFill>
                  <a:schemeClr val="tx1"/>
                </a:solidFill>
              </a:rPr>
              <a:t>1. </a:t>
            </a:r>
            <a:r>
              <a:rPr lang="en-GB" sz="1000" dirty="0" err="1">
                <a:solidFill>
                  <a:schemeClr val="tx1"/>
                </a:solidFill>
              </a:rPr>
              <a:t>Nezu</a:t>
            </a:r>
            <a:r>
              <a:rPr lang="en-GB" sz="1000" dirty="0">
                <a:solidFill>
                  <a:schemeClr val="tx1"/>
                </a:solidFill>
              </a:rPr>
              <a:t> et al. 2013; 2. </a:t>
            </a:r>
            <a:r>
              <a:rPr lang="en-GB" sz="1000" dirty="0" err="1">
                <a:solidFill>
                  <a:schemeClr val="tx1"/>
                </a:solidFill>
              </a:rPr>
              <a:t>Gollwitzer</a:t>
            </a:r>
            <a:r>
              <a:rPr lang="en-GB" sz="1000" dirty="0">
                <a:solidFill>
                  <a:schemeClr val="tx1"/>
                </a:solidFill>
              </a:rPr>
              <a:t> PM, Sheeran P. 2008; 3. Skinner BF. 1953.</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pPr rtl="1"/>
            <a:r>
              <a:rPr lang="x-none" sz="2800" b="1" i="0" strike="noStrike" cap="none" spc="0" baseline="0" dirty="0">
                <a:solidFill>
                  <a:srgbClr val="1D2763"/>
                </a:solidFill>
                <a:effectLst/>
                <a:latin typeface="Arial"/>
                <a:ea typeface="Arial"/>
                <a:cs typeface="Arial"/>
              </a:rPr>
              <a:t>إخلاء المسؤولية</a:t>
            </a:r>
          </a:p>
        </p:txBody>
      </p:sp>
      <p:sp>
        <p:nvSpPr>
          <p:cNvPr id="18435" name="Content Placeholder 2"/>
          <p:cNvSpPr>
            <a:spLocks noGrp="1"/>
          </p:cNvSpPr>
          <p:nvPr>
            <p:ph idx="1"/>
          </p:nvPr>
        </p:nvSpPr>
        <p:spPr>
          <a:xfrm>
            <a:off x="457200" y="1570038"/>
            <a:ext cx="8229600" cy="4311650"/>
          </a:xfrm>
        </p:spPr>
        <p:txBody>
          <a:bodyPr/>
          <a:lstStyle/>
          <a:p>
            <a:pPr marL="0" indent="0" algn="r" rtl="1">
              <a:buNone/>
            </a:pPr>
            <a:r>
              <a:rPr lang="x-none" sz="2000" b="0" i="1" strike="noStrike" cap="none" spc="0" baseline="0" dirty="0">
                <a:solidFill>
                  <a:srgbClr val="1D2763"/>
                </a:solidFill>
                <a:effectLst/>
                <a:latin typeface="Arial"/>
                <a:ea typeface="Arial"/>
                <a:cs typeface="Arial"/>
              </a:rPr>
              <a:t>تُمّول شركة </a:t>
            </a:r>
            <a:r>
              <a:rPr lang="en-US" sz="2000" b="0" i="1" strike="noStrike" cap="none" spc="0" baseline="0" dirty="0">
                <a:solidFill>
                  <a:srgbClr val="1D2763"/>
                </a:solidFill>
                <a:effectLst/>
                <a:latin typeface="Arial"/>
                <a:ea typeface="Arial"/>
                <a:cs typeface="Arial"/>
              </a:rPr>
              <a:t>Vertex Pharmaceuticals</a:t>
            </a:r>
            <a:r>
              <a:rPr lang="x-none" sz="2000" b="0" i="1" strike="noStrike" cap="none" spc="0" baseline="0" dirty="0">
                <a:solidFill>
                  <a:srgbClr val="1D2763"/>
                </a:solidFill>
                <a:effectLst/>
                <a:latin typeface="Arial"/>
                <a:ea typeface="Arial"/>
                <a:cs typeface="Arial"/>
              </a:rPr>
              <a:t> </a:t>
            </a:r>
            <a:r>
              <a:rPr lang="ar-EG" sz="2000" b="0" i="1" strike="noStrike" cap="none" spc="0" baseline="0" dirty="0">
                <a:solidFill>
                  <a:srgbClr val="1D2763"/>
                </a:solidFill>
                <a:effectLst/>
                <a:latin typeface="Arial"/>
                <a:ea typeface="Arial"/>
                <a:cs typeface="Arial"/>
              </a:rPr>
              <a:t>(</a:t>
            </a:r>
            <a:r>
              <a:rPr lang="x-none" sz="2000" b="0" i="1" strike="noStrike" cap="none" spc="0" baseline="0" dirty="0">
                <a:solidFill>
                  <a:srgbClr val="1D2763"/>
                </a:solidFill>
                <a:effectLst/>
                <a:latin typeface="Arial"/>
                <a:ea typeface="Arial"/>
                <a:cs typeface="Arial"/>
              </a:rPr>
              <a:t>أوروبا</a:t>
            </a:r>
            <a:r>
              <a:rPr lang="ar-EG" sz="2000" b="0" i="1" strike="noStrike" cap="none" spc="0" baseline="0" dirty="0">
                <a:solidFill>
                  <a:srgbClr val="1D2763"/>
                </a:solidFill>
                <a:effectLst/>
                <a:latin typeface="Arial"/>
                <a:ea typeface="Arial"/>
                <a:cs typeface="Arial"/>
              </a:rPr>
              <a:t>)</a:t>
            </a:r>
            <a:r>
              <a:rPr lang="x-none" sz="2000" b="0" i="1" strike="noStrike" cap="none" spc="0" baseline="0" dirty="0">
                <a:solidFill>
                  <a:srgbClr val="1D2763"/>
                </a:solidFill>
                <a:effectLst/>
                <a:latin typeface="Arial"/>
                <a:ea typeface="Arial"/>
                <a:cs typeface="Arial"/>
              </a:rPr>
              <a:t> المحدودة برنامج </a:t>
            </a:r>
            <a:r>
              <a:rPr lang="en-US" sz="2000" b="0" i="1" strike="noStrike" cap="none" spc="0" baseline="0" dirty="0">
                <a:solidFill>
                  <a:srgbClr val="1D2763"/>
                </a:solidFill>
                <a:effectLst/>
                <a:latin typeface="Arial"/>
                <a:ea typeface="Arial"/>
                <a:cs typeface="Arial"/>
              </a:rPr>
              <a:t>CF CARE</a:t>
            </a:r>
            <a:r>
              <a:rPr lang="ar-EG" sz="2000" b="0" i="1" strike="noStrike" cap="none" spc="0" baseline="0" dirty="0">
                <a:solidFill>
                  <a:srgbClr val="1D2763"/>
                </a:solidFill>
                <a:effectLst/>
                <a:latin typeface="Arial"/>
                <a:ea typeface="Arial"/>
                <a:cs typeface="Arial"/>
              </a:rPr>
              <a:t> </a:t>
            </a:r>
            <a:r>
              <a:rPr lang="x-none" sz="2000" b="0" i="1" strike="noStrike" cap="none" spc="0" baseline="0">
                <a:solidFill>
                  <a:srgbClr val="1D2763"/>
                </a:solidFill>
                <a:effectLst/>
                <a:latin typeface="Arial"/>
                <a:ea typeface="Arial"/>
                <a:cs typeface="Arial"/>
              </a:rPr>
              <a:t>بالكامل</a:t>
            </a:r>
            <a:r>
              <a:rPr lang="x-none" sz="2000" b="0" i="1" strike="noStrike" cap="none" spc="0" baseline="0" dirty="0">
                <a:solidFill>
                  <a:srgbClr val="1D2763"/>
                </a:solidFill>
                <a:effectLst/>
                <a:latin typeface="Arial"/>
                <a:ea typeface="Arial"/>
                <a:cs typeface="Arial"/>
              </a:rPr>
              <a:t>. أعدت اللجنة التوجيهية المحتوى وطوّرته بدعم لوجستي وتحريري من أمانة برنامج </a:t>
            </a:r>
            <a:r>
              <a:rPr lang="en-US" sz="2000" b="0" i="1" strike="noStrike" cap="none" spc="0" baseline="0" dirty="0">
                <a:solidFill>
                  <a:srgbClr val="1D2763"/>
                </a:solidFill>
                <a:effectLst/>
                <a:latin typeface="Arial"/>
                <a:ea typeface="Arial"/>
                <a:cs typeface="Arial"/>
              </a:rPr>
              <a:t>CF CARE، </a:t>
            </a:r>
            <a:r>
              <a:rPr lang="en-US" sz="2000" b="0" i="1" strike="noStrike" cap="none" spc="0" baseline="0" dirty="0" err="1">
                <a:solidFill>
                  <a:srgbClr val="1D2763"/>
                </a:solidFill>
                <a:effectLst/>
                <a:latin typeface="Arial"/>
                <a:ea typeface="Arial"/>
                <a:cs typeface="Arial"/>
              </a:rPr>
              <a:t>ApotheCom</a:t>
            </a:r>
            <a:r>
              <a:rPr lang="ar-EG" sz="2000" b="0" i="1" strike="noStrike" cap="none" spc="0" baseline="0" dirty="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 وقد أُتيحت </a:t>
            </a:r>
            <a:r>
              <a:rPr lang="x-none" sz="2000" b="0" i="1" strike="noStrike" cap="none" spc="0" baseline="0">
                <a:solidFill>
                  <a:srgbClr val="1D2763"/>
                </a:solidFill>
                <a:effectLst/>
                <a:latin typeface="Arial"/>
                <a:ea typeface="Arial"/>
                <a:cs typeface="Arial"/>
              </a:rPr>
              <a:t>لشركة </a:t>
            </a:r>
            <a:r>
              <a:rPr lang="en-US" sz="2000" b="0" i="1" strike="noStrike" cap="none" spc="0" baseline="0" dirty="0">
                <a:solidFill>
                  <a:srgbClr val="1D2763"/>
                </a:solidFill>
                <a:effectLst/>
                <a:latin typeface="Arial"/>
                <a:ea typeface="Arial"/>
                <a:cs typeface="Arial"/>
              </a:rPr>
              <a:t>Vertex</a:t>
            </a:r>
            <a:r>
              <a:rPr lang="ar-EG" sz="2000" b="0" i="1" strike="noStrike" cap="none" spc="0" baseline="0" dirty="0">
                <a:solidFill>
                  <a:srgbClr val="1D2763"/>
                </a:solidFill>
                <a:effectLst/>
                <a:latin typeface="Arial"/>
                <a:ea typeface="Arial"/>
                <a:cs typeface="Arial"/>
              </a:rPr>
              <a:t> </a:t>
            </a:r>
            <a:r>
              <a:rPr lang="x-none" sz="2000" b="0" i="1" strike="noStrike" cap="none" spc="0" baseline="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فرصة مراجعة المحتوى والأدوات للتأكد من دقتها.</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857500"/>
            <a:ext cx="8229600" cy="1143000"/>
          </a:xfrm>
        </p:spPr>
        <p:txBody>
          <a:bodyPr rtlCol="0">
            <a:normAutofit fontScale="90000"/>
          </a:bodyPr>
          <a:lstStyle/>
          <a:p>
            <a:pPr rtl="1" eaLnBrk="1" fontAlgn="auto" hangingPunct="1">
              <a:lnSpc>
                <a:spcPct val="80000"/>
              </a:lnSpc>
              <a:spcAft>
                <a:spcPct val="0"/>
              </a:spcAft>
              <a:defRPr/>
            </a:pPr>
            <a:r>
              <a:rPr lang="x-none" sz="3100" b="1" i="0" strike="noStrike" cap="none" spc="0" baseline="0" dirty="0">
                <a:solidFill>
                  <a:srgbClr val="1D2763"/>
                </a:solidFill>
                <a:effectLst/>
                <a:latin typeface="Arial"/>
                <a:ea typeface="Arial"/>
                <a:cs typeface="Arial"/>
              </a:rPr>
              <a:t>تقنيات تغيير السلوك:</a:t>
            </a:r>
            <a:br>
              <a:rPr sz="3100" dirty="0"/>
            </a:br>
            <a:br>
              <a:rPr sz="3100" dirty="0"/>
            </a:br>
            <a:r>
              <a:rPr lang="en-US" sz="2800" b="0" i="0" strike="noStrike" cap="none" spc="0" baseline="0" dirty="0">
                <a:solidFill>
                  <a:srgbClr val="1D2763"/>
                </a:solidFill>
                <a:effectLst/>
                <a:latin typeface="Arial"/>
                <a:ea typeface="Arial"/>
                <a:cs typeface="Arial"/>
              </a:rPr>
              <a:t>1</a:t>
            </a:r>
            <a:r>
              <a:rPr lang="ar-EG" sz="2800" b="0" i="0" strike="noStrike" cap="none" spc="0" baseline="0" dirty="0">
                <a:solidFill>
                  <a:srgbClr val="1D2763"/>
                </a:solidFill>
                <a:effectLst/>
                <a:latin typeface="Arial"/>
                <a:ea typeface="Arial"/>
                <a:cs typeface="Arial"/>
              </a:rPr>
              <a:t>. </a:t>
            </a:r>
            <a:r>
              <a:rPr lang="x-none" sz="2800" b="0" i="0" strike="noStrike" cap="none" spc="0" baseline="0" dirty="0">
                <a:solidFill>
                  <a:srgbClr val="1D2763"/>
                </a:solidFill>
                <a:effectLst/>
                <a:latin typeface="Arial"/>
                <a:ea typeface="Arial"/>
                <a:cs typeface="Arial"/>
              </a:rPr>
              <a:t>حل المشكلات</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حل المشكلات</a:t>
            </a:r>
          </a:p>
        </p:txBody>
      </p:sp>
      <p:sp>
        <p:nvSpPr>
          <p:cNvPr id="36867" name="Rectangle 5"/>
          <p:cNvSpPr>
            <a:spLocks noGrp="1"/>
          </p:cNvSpPr>
          <p:nvPr>
            <p:ph idx="1"/>
          </p:nvPr>
        </p:nvSpPr>
        <p:spPr>
          <a:xfrm>
            <a:off x="457200" y="1547813"/>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يعتبر علاجًا بحد ذاته</a:t>
            </a:r>
            <a:r>
              <a:rPr lang="en-US" sz="2400" b="0" i="0" strike="noStrike" cap="none" spc="0" baseline="30000">
                <a:solidFill>
                  <a:srgbClr val="1D2763"/>
                </a:solidFill>
                <a:effectLst/>
                <a:latin typeface="Arial"/>
                <a:ea typeface="Arial"/>
                <a:cs typeface="Arial"/>
              </a:rPr>
              <a:t>1</a:t>
            </a:r>
          </a:p>
          <a:p>
            <a:pPr eaLnBrk="1" hangingPunct="1">
              <a:buFont typeface="Arial" pitchFamily="34" charset="0"/>
              <a:buNone/>
            </a:pPr>
            <a:endParaRPr lang="en-GB"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تُستخدم في الولايات المتحدة كاستراتيجية لتحسين الالتزام</a:t>
            </a:r>
            <a:r>
              <a:rPr lang="en-US" sz="2400" b="0" i="0" strike="noStrike" cap="none" spc="0" baseline="30000">
                <a:solidFill>
                  <a:srgbClr val="1D2763"/>
                </a:solidFill>
                <a:effectLst/>
                <a:latin typeface="Arial"/>
                <a:ea typeface="Arial"/>
                <a:cs typeface="Arial"/>
              </a:rPr>
              <a:t>1,2</a:t>
            </a:r>
          </a:p>
          <a:p>
            <a:pPr eaLnBrk="1" hangingPunct="1"/>
            <a:endParaRPr lang="en-GB" altLang="en-US">
              <a:ea typeface="HelveticaNeueLT Std Cn"/>
            </a:endParaRPr>
          </a:p>
        </p:txBody>
      </p:sp>
      <p:sp>
        <p:nvSpPr>
          <p:cNvPr id="4" name="TextBox 3"/>
          <p:cNvSpPr txBox="1"/>
          <p:nvPr/>
        </p:nvSpPr>
        <p:spPr>
          <a:xfrm>
            <a:off x="4884500" y="6113463"/>
            <a:ext cx="4259499" cy="246221"/>
          </a:xfrm>
          <a:prstGeom prst="rect">
            <a:avLst/>
          </a:prstGeom>
          <a:noFill/>
        </p:spPr>
        <p:txBody>
          <a:bodyPr wrap="none">
            <a:spAutoFit/>
          </a:bodyPr>
          <a:lstStyle/>
          <a:p>
            <a:pPr algn="r">
              <a:defRPr/>
            </a:pPr>
            <a:r>
              <a:rPr lang="en-GB" sz="1000" dirty="0">
                <a:solidFill>
                  <a:schemeClr val="tx1"/>
                </a:solidFill>
              </a:rPr>
              <a:t>1. </a:t>
            </a:r>
            <a:r>
              <a:rPr lang="da-DK" sz="1000" dirty="0">
                <a:solidFill>
                  <a:schemeClr val="tx1"/>
                </a:solidFill>
              </a:rPr>
              <a:t>Nezu et al. 2013</a:t>
            </a:r>
            <a:r>
              <a:rPr lang="en-GB" sz="1000" dirty="0">
                <a:solidFill>
                  <a:schemeClr val="tx1"/>
                </a:solidFill>
              </a:rPr>
              <a:t>; 2. </a:t>
            </a:r>
            <a:r>
              <a:rPr lang="en-GB" sz="1000" dirty="0" err="1">
                <a:solidFill>
                  <a:schemeClr val="tx1"/>
                </a:solidFill>
              </a:rPr>
              <a:t>Murawski</a:t>
            </a:r>
            <a:r>
              <a:rPr lang="en-GB" sz="1000" dirty="0">
                <a:solidFill>
                  <a:schemeClr val="tx1"/>
                </a:solidFill>
              </a:rPr>
              <a:t> ME, et al. </a:t>
            </a:r>
            <a:r>
              <a:rPr lang="en-GB" sz="1000" i="1" dirty="0">
                <a:solidFill>
                  <a:schemeClr val="tx1"/>
                </a:solidFill>
              </a:rPr>
              <a:t>Eat </a:t>
            </a:r>
            <a:r>
              <a:rPr lang="en-GB" sz="1000" i="1" dirty="0" err="1">
                <a:solidFill>
                  <a:schemeClr val="tx1"/>
                </a:solidFill>
              </a:rPr>
              <a:t>Behav</a:t>
            </a:r>
            <a:r>
              <a:rPr lang="en-GB" sz="1000" dirty="0">
                <a:solidFill>
                  <a:schemeClr val="tx1"/>
                </a:solidFill>
              </a:rPr>
              <a:t> 2009;10:146–151.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حل المشكلات</a:t>
            </a:r>
          </a:p>
        </p:txBody>
      </p:sp>
      <p:sp>
        <p:nvSpPr>
          <p:cNvPr id="37891" name="Content Placeholder 2"/>
          <p:cNvSpPr>
            <a:spLocks noGrp="1"/>
          </p:cNvSpPr>
          <p:nvPr>
            <p:ph idx="1"/>
          </p:nvPr>
        </p:nvSpPr>
        <p:spPr>
          <a:xfrm>
            <a:off x="457200" y="1547813"/>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توضيح وتحديد المشكلة المراد حلها</a:t>
            </a:r>
          </a:p>
          <a:p>
            <a:pPr algn="r" rtl="1" eaLnBrk="1" hangingPunct="1"/>
            <a:r>
              <a:rPr lang="x-none" sz="2400" b="0" i="0" strike="noStrike" cap="none" spc="0" baseline="0">
                <a:solidFill>
                  <a:srgbClr val="1D2763"/>
                </a:solidFill>
                <a:effectLst/>
                <a:latin typeface="Arial"/>
                <a:ea typeface="Arial"/>
                <a:cs typeface="Arial"/>
              </a:rPr>
              <a:t>ضع هدفًا واقعيًا</a:t>
            </a:r>
          </a:p>
          <a:p>
            <a:pPr algn="r" rtl="1" eaLnBrk="1" hangingPunct="1"/>
            <a:r>
              <a:rPr lang="x-none" sz="2400" b="0" i="0" strike="noStrike" cap="none" spc="0" baseline="0">
                <a:solidFill>
                  <a:srgbClr val="1D2763"/>
                </a:solidFill>
                <a:effectLst/>
                <a:latin typeface="Arial"/>
                <a:ea typeface="Arial"/>
                <a:cs typeface="Arial"/>
              </a:rPr>
              <a:t>العصف الذهني: قم بإعداد العديد من الحلول الممكنة</a:t>
            </a:r>
          </a:p>
          <a:p>
            <a:pPr algn="r" rtl="1" eaLnBrk="1" hangingPunct="1"/>
            <a:r>
              <a:rPr lang="x-none" sz="2400" b="0" i="0" strike="noStrike" cap="none" spc="0" baseline="0">
                <a:solidFill>
                  <a:srgbClr val="1D2763"/>
                </a:solidFill>
                <a:effectLst/>
                <a:latin typeface="Arial"/>
                <a:ea typeface="Arial"/>
                <a:cs typeface="Arial"/>
              </a:rPr>
              <a:t>اذكر إيجابيات وسلبيات كل حل</a:t>
            </a:r>
          </a:p>
          <a:p>
            <a:pPr algn="r" rtl="1" eaLnBrk="1" hangingPunct="1"/>
            <a:r>
              <a:rPr lang="x-none" sz="2400" b="0" i="0" strike="noStrike" cap="none" spc="0" baseline="0">
                <a:solidFill>
                  <a:srgbClr val="1D2763"/>
                </a:solidFill>
                <a:effectLst/>
                <a:latin typeface="Arial"/>
                <a:ea typeface="Arial"/>
                <a:cs typeface="Arial"/>
              </a:rPr>
              <a:t>حدد الحل الأفضل والأكثر جدوى</a:t>
            </a:r>
          </a:p>
          <a:p>
            <a:pPr algn="r" rtl="1" eaLnBrk="1" hangingPunct="1"/>
            <a:r>
              <a:rPr lang="x-none" sz="2400" b="0" i="0" strike="noStrike" cap="none" spc="0" baseline="0">
                <a:solidFill>
                  <a:srgbClr val="1D2763"/>
                </a:solidFill>
                <a:effectLst/>
                <a:latin typeface="Arial"/>
                <a:ea typeface="Arial"/>
                <a:cs typeface="Arial"/>
              </a:rPr>
              <a:t>جَرّبه</a:t>
            </a:r>
          </a:p>
          <a:p>
            <a:pPr algn="r" rtl="1" eaLnBrk="1" hangingPunct="1"/>
            <a:r>
              <a:rPr lang="x-none" sz="2400" b="0" i="0" strike="noStrike" cap="none" spc="0" baseline="0">
                <a:solidFill>
                  <a:srgbClr val="1D2763"/>
                </a:solidFill>
                <a:effectLst/>
                <a:latin typeface="Arial"/>
                <a:ea typeface="Arial"/>
                <a:cs typeface="Arial"/>
              </a:rPr>
              <a:t>قَيّم النتائج</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857500"/>
            <a:ext cx="8229600" cy="1143000"/>
          </a:xfrm>
        </p:spPr>
        <p:txBody>
          <a:bodyPr rtlCol="0">
            <a:normAutofit fontScale="90000"/>
          </a:bodyPr>
          <a:lstStyle/>
          <a:p>
            <a:pPr rtl="1" eaLnBrk="1" fontAlgn="auto" hangingPunct="1">
              <a:lnSpc>
                <a:spcPct val="80000"/>
              </a:lnSpc>
              <a:spcAft>
                <a:spcPct val="0"/>
              </a:spcAft>
              <a:defRPr/>
            </a:pPr>
            <a:r>
              <a:rPr lang="x-none" sz="3100" b="1" i="0" strike="noStrike" cap="none" spc="0" baseline="0" dirty="0">
                <a:solidFill>
                  <a:srgbClr val="1D2763"/>
                </a:solidFill>
                <a:effectLst/>
                <a:latin typeface="Arial"/>
                <a:ea typeface="Arial"/>
                <a:cs typeface="Arial"/>
              </a:rPr>
              <a:t>تقنيات تغيير السلوك:</a:t>
            </a:r>
            <a:br>
              <a:rPr sz="3100" dirty="0"/>
            </a:br>
            <a:br>
              <a:rPr sz="4800" dirty="0"/>
            </a:br>
            <a:r>
              <a:rPr lang="en-US" sz="2800" b="0" i="0" strike="noStrike" cap="none" spc="0" baseline="0" dirty="0">
                <a:solidFill>
                  <a:srgbClr val="1D2763"/>
                </a:solidFill>
                <a:effectLst/>
                <a:latin typeface="Arial"/>
                <a:ea typeface="Arial"/>
                <a:cs typeface="Arial"/>
              </a:rPr>
              <a:t>2</a:t>
            </a:r>
            <a:r>
              <a:rPr lang="ar-EG" sz="2800" b="0" i="0" strike="noStrike" cap="none" spc="0" baseline="0" dirty="0">
                <a:solidFill>
                  <a:srgbClr val="1D2763"/>
                </a:solidFill>
                <a:effectLst/>
                <a:latin typeface="Arial"/>
                <a:ea typeface="Arial"/>
                <a:cs typeface="Arial"/>
              </a:rPr>
              <a:t>.</a:t>
            </a:r>
            <a:r>
              <a:rPr lang="x-none" sz="2800" b="0" i="0" strike="noStrike" cap="none" spc="0" baseline="0" dirty="0">
                <a:solidFill>
                  <a:srgbClr val="1D2763"/>
                </a:solidFill>
                <a:effectLst/>
                <a:latin typeface="Arial"/>
                <a:ea typeface="Arial"/>
                <a:cs typeface="Arial"/>
              </a:rPr>
              <a:t> خطط نية التنفيذ</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457200" y="292100"/>
            <a:ext cx="8229600" cy="773113"/>
          </a:xfrm>
        </p:spPr>
        <p:txBody>
          <a:bodyPr>
            <a:normAutofit/>
          </a:bodyPr>
          <a:lstStyle/>
          <a:p>
            <a:pPr rtl="1" eaLnBrk="1" hangingPunct="1">
              <a:defRPr/>
            </a:pPr>
            <a:r>
              <a:rPr lang="x-none" b="1" dirty="0">
                <a:latin typeface="Arial"/>
                <a:ea typeface="Arial"/>
                <a:cs typeface="Arial"/>
              </a:rPr>
              <a:t>خطط نية التنفيذ</a:t>
            </a:r>
            <a:endParaRPr lang="en-US" b="1" dirty="0">
              <a:latin typeface="Arial"/>
              <a:ea typeface="Arial"/>
              <a:cs typeface="Arial"/>
            </a:endParaRPr>
          </a:p>
        </p:txBody>
      </p:sp>
      <p:sp>
        <p:nvSpPr>
          <p:cNvPr id="39939" name="Rectangle 3"/>
          <p:cNvSpPr>
            <a:spLocks noGrp="1"/>
          </p:cNvSpPr>
          <p:nvPr>
            <p:ph idx="1"/>
          </p:nvPr>
        </p:nvSpPr>
        <p:spPr>
          <a:xfrm>
            <a:off x="457200" y="1581150"/>
            <a:ext cx="8229600" cy="4311650"/>
          </a:xfrm>
        </p:spPr>
        <p:txBody>
          <a:bodyPr/>
          <a:lstStyle/>
          <a:p>
            <a:pPr algn="r" rtl="1" eaLnBrk="1" hangingPunct="1">
              <a:lnSpc>
                <a:spcPct val="90000"/>
              </a:lnSpc>
            </a:pPr>
            <a:r>
              <a:rPr lang="en-US" sz="2400" b="0" i="0" strike="noStrike" cap="none" spc="0" baseline="0" dirty="0">
                <a:solidFill>
                  <a:srgbClr val="1D2763"/>
                </a:solidFill>
                <a:effectLst/>
                <a:latin typeface="Arial"/>
                <a:ea typeface="Arial"/>
                <a:cs typeface="Arial"/>
              </a:rPr>
              <a:t>28</a:t>
            </a:r>
            <a:r>
              <a:rPr lang="ar-EG" sz="2400" b="0" i="0" strike="noStrike" cap="none" spc="0" baseline="0" dirty="0">
                <a:solidFill>
                  <a:srgbClr val="1D2763"/>
                </a:solidFill>
                <a:effectLst/>
                <a:latin typeface="Arial"/>
                <a:ea typeface="Arial"/>
                <a:cs typeface="Arial"/>
              </a:rPr>
              <a:t>% </a:t>
            </a:r>
            <a:r>
              <a:rPr lang="x-none" sz="2400" b="0" i="0" strike="noStrike" cap="none" spc="0" baseline="0" dirty="0">
                <a:solidFill>
                  <a:srgbClr val="1D2763"/>
                </a:solidFill>
                <a:effectLst/>
                <a:latin typeface="Arial"/>
                <a:ea typeface="Arial"/>
                <a:cs typeface="Arial"/>
              </a:rPr>
              <a:t>ينفذون قراراتهم</a:t>
            </a:r>
            <a:r>
              <a:rPr lang="en-US" sz="2400" b="0" i="0" strike="noStrike" cap="none" spc="0" baseline="30000" dirty="0">
                <a:solidFill>
                  <a:srgbClr val="1D2763"/>
                </a:solidFill>
                <a:effectLst/>
                <a:latin typeface="Arial"/>
                <a:ea typeface="Arial"/>
                <a:cs typeface="Arial"/>
              </a:rPr>
              <a:t>1</a:t>
            </a:r>
            <a:r>
              <a:rPr lang="x-none" sz="2400" b="0" i="0" strike="noStrike" cap="none" spc="0" baseline="0" dirty="0">
                <a:solidFill>
                  <a:srgbClr val="1D2763"/>
                </a:solidFill>
                <a:effectLst/>
                <a:latin typeface="Arial"/>
                <a:ea typeface="Arial"/>
                <a:cs typeface="Arial"/>
              </a:rPr>
              <a:t> </a:t>
            </a:r>
          </a:p>
          <a:p>
            <a:pPr eaLnBrk="1" hangingPunct="1">
              <a:lnSpc>
                <a:spcPct val="90000"/>
              </a:lnSpc>
            </a:pPr>
            <a:endParaRPr lang="en-GB" altLang="en-US" b="1" i="1"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كيف يمكنك زيادة هذا الرقم؟</a:t>
            </a:r>
          </a:p>
          <a:p>
            <a:pPr eaLnBrk="1" hangingPunct="1">
              <a:lnSpc>
                <a:spcPct val="90000"/>
              </a:lnSpc>
            </a:pPr>
            <a:endParaRPr lang="en-GB" altLang="en-US"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خط</a:t>
            </a:r>
            <a:r>
              <a:rPr lang="ar-EG" sz="2400" b="0" i="0" strike="noStrike" cap="none" spc="0" baseline="0" dirty="0">
                <a:solidFill>
                  <a:srgbClr val="1D2763"/>
                </a:solidFill>
                <a:effectLst/>
                <a:latin typeface="Arial"/>
                <a:ea typeface="Arial"/>
                <a:cs typeface="Arial"/>
              </a:rPr>
              <a:t>ط</a:t>
            </a:r>
            <a:r>
              <a:rPr lang="x-none" sz="2400" b="0" i="0" strike="noStrike" cap="none" spc="0" baseline="0" dirty="0">
                <a:solidFill>
                  <a:srgbClr val="1D2763"/>
                </a:solidFill>
                <a:effectLst/>
                <a:latin typeface="Arial"/>
                <a:ea typeface="Arial"/>
                <a:cs typeface="Arial"/>
              </a:rPr>
              <a:t> نية التنفيذ</a:t>
            </a:r>
            <a:r>
              <a:rPr lang="en-US" sz="2400" b="0" i="0" strike="noStrike" cap="none" spc="0" baseline="30000" dirty="0">
                <a:solidFill>
                  <a:srgbClr val="1D2763"/>
                </a:solidFill>
                <a:effectLst/>
                <a:latin typeface="Arial"/>
                <a:ea typeface="Arial"/>
                <a:cs typeface="Arial"/>
              </a:rPr>
              <a:t>2</a:t>
            </a:r>
            <a:endParaRPr lang="en-GB" altLang="en-US" b="1" i="1" dirty="0">
              <a:ea typeface="HelveticaNeueLT Std Cn"/>
            </a:endParaRPr>
          </a:p>
          <a:p>
            <a:pPr eaLnBrk="1" hangingPunct="1">
              <a:lnSpc>
                <a:spcPct val="90000"/>
              </a:lnSpc>
              <a:buFont typeface="Arial" pitchFamily="34" charset="0"/>
              <a:buNone/>
            </a:pPr>
            <a:endParaRPr lang="en-GB" altLang="en-US" b="1" i="1"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 </a:t>
            </a:r>
            <a:r>
              <a:rPr lang="ar-EG" sz="2400" b="0" i="0" strike="noStrike" cap="none" spc="0" baseline="0" dirty="0">
                <a:solidFill>
                  <a:srgbClr val="1D2763"/>
                </a:solidFill>
                <a:effectLst/>
                <a:latin typeface="Arial"/>
                <a:ea typeface="Arial"/>
                <a:cs typeface="Arial"/>
              </a:rPr>
              <a:t>= </a:t>
            </a:r>
            <a:r>
              <a:rPr lang="x-none" sz="2400" b="0" i="0" strike="noStrike" cap="none" spc="0" baseline="0" dirty="0">
                <a:solidFill>
                  <a:srgbClr val="1D2763"/>
                </a:solidFill>
                <a:effectLst/>
                <a:latin typeface="Arial"/>
                <a:ea typeface="Arial"/>
                <a:cs typeface="Arial"/>
              </a:rPr>
              <a:t>مُعدّل نجاح مضاعف!!!</a:t>
            </a:r>
          </a:p>
        </p:txBody>
      </p:sp>
      <p:sp>
        <p:nvSpPr>
          <p:cNvPr id="30724" name="TextBox 1"/>
          <p:cNvSpPr txBox="1">
            <a:spLocks noChangeArrowheads="1"/>
          </p:cNvSpPr>
          <p:nvPr/>
        </p:nvSpPr>
        <p:spPr bwMode="auto">
          <a:xfrm>
            <a:off x="2460298" y="6111875"/>
            <a:ext cx="6683702"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a:spcBef>
                <a:spcPct val="0"/>
              </a:spcBef>
              <a:buNone/>
              <a:defRPr/>
            </a:pPr>
            <a:r>
              <a:rPr lang="en-GB" altLang="en-US" sz="1000" dirty="0"/>
              <a:t>1. Sheeran P. </a:t>
            </a:r>
            <a:r>
              <a:rPr lang="en-GB" altLang="en-US" sz="1000" i="1" dirty="0" err="1"/>
              <a:t>Eur</a:t>
            </a:r>
            <a:r>
              <a:rPr lang="en-GB" altLang="en-US" sz="1000" i="1" dirty="0"/>
              <a:t> Rev </a:t>
            </a:r>
            <a:r>
              <a:rPr lang="en-GB" altLang="en-US" sz="1000" i="1" dirty="0" err="1"/>
              <a:t>Soc</a:t>
            </a:r>
            <a:r>
              <a:rPr lang="en-GB" altLang="en-US" sz="1000" i="1" dirty="0"/>
              <a:t> </a:t>
            </a:r>
            <a:r>
              <a:rPr lang="en-GB" altLang="en-US" sz="1000" i="1" dirty="0" err="1"/>
              <a:t>Psychol</a:t>
            </a:r>
            <a:r>
              <a:rPr lang="en-GB" altLang="en-US" sz="1000" i="1" dirty="0"/>
              <a:t> </a:t>
            </a:r>
            <a:r>
              <a:rPr lang="en-GB" altLang="en-US" sz="1000" dirty="0"/>
              <a:t>2002;12:1−36; 2. </a:t>
            </a:r>
            <a:r>
              <a:rPr lang="en-GB" altLang="en-US" sz="1000" dirty="0" err="1"/>
              <a:t>Gollwitzer</a:t>
            </a:r>
            <a:r>
              <a:rPr lang="en-GB" altLang="en-US" sz="1000" dirty="0"/>
              <a:t> PM, Sheeran P. 2008.</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ما خطط نية التنفيذ؟</a:t>
            </a:r>
          </a:p>
        </p:txBody>
      </p:sp>
      <p:sp>
        <p:nvSpPr>
          <p:cNvPr id="40963" name="Content Placeholder 2"/>
          <p:cNvSpPr>
            <a:spLocks noGrp="1"/>
          </p:cNvSpPr>
          <p:nvPr>
            <p:ph idx="1"/>
          </p:nvPr>
        </p:nvSpPr>
        <p:spPr>
          <a:xfrm>
            <a:off x="457200" y="1543050"/>
            <a:ext cx="7924800" cy="4525963"/>
          </a:xfrm>
        </p:spPr>
        <p:txBody>
          <a:bodyPr/>
          <a:lstStyle/>
          <a:p>
            <a:pPr algn="r" rtl="1" eaLnBrk="1" hangingPunct="1"/>
            <a:r>
              <a:rPr lang="x-none" sz="2400" b="0" i="0" strike="noStrike" cap="none" spc="0" baseline="0">
                <a:solidFill>
                  <a:srgbClr val="1D2763"/>
                </a:solidFill>
                <a:effectLst/>
                <a:latin typeface="Arial"/>
                <a:ea typeface="Arial"/>
                <a:cs typeface="Arial"/>
              </a:rPr>
              <a:t>هي خطط "تترجم الأهداف إلى أفعال"</a:t>
            </a:r>
          </a:p>
          <a:p>
            <a:pPr algn="r" rtl="1" eaLnBrk="1" hangingPunct="1"/>
            <a:r>
              <a:rPr lang="x-none" sz="2400" b="0" i="0" strike="noStrike" cap="none" spc="0" baseline="0">
                <a:solidFill>
                  <a:srgbClr val="1D2763"/>
                </a:solidFill>
                <a:effectLst/>
                <a:latin typeface="Arial"/>
                <a:ea typeface="Arial"/>
                <a:cs typeface="Arial"/>
              </a:rPr>
              <a:t>أنت تتوقع العقبات</a:t>
            </a:r>
          </a:p>
          <a:p>
            <a:pPr algn="r" rtl="1" eaLnBrk="1" hangingPunct="1"/>
            <a:r>
              <a:rPr lang="x-none" sz="2400" b="0" i="0" strike="noStrike" cap="none" spc="0" baseline="0">
                <a:solidFill>
                  <a:srgbClr val="1D2763"/>
                </a:solidFill>
                <a:effectLst/>
                <a:latin typeface="Arial"/>
                <a:ea typeface="Arial"/>
                <a:cs typeface="Arial"/>
              </a:rPr>
              <a:t>اكتشف كيف ستعرف إذا أصبت إحداها</a:t>
            </a:r>
          </a:p>
          <a:p>
            <a:pPr algn="r" rtl="1" eaLnBrk="1" hangingPunct="1"/>
            <a:r>
              <a:rPr lang="x-none" sz="2400" b="0" i="0" strike="noStrike" cap="none" spc="0" baseline="0">
                <a:solidFill>
                  <a:srgbClr val="1D2763"/>
                </a:solidFill>
                <a:effectLst/>
                <a:latin typeface="Arial"/>
                <a:ea typeface="Arial"/>
                <a:cs typeface="Arial"/>
              </a:rPr>
              <a:t>قم بوضع خطة عمل واقعية وفعالة لكل منها</a:t>
            </a:r>
          </a:p>
          <a:p>
            <a:pPr algn="r" rtl="1" eaLnBrk="1" hangingPunct="1"/>
            <a:r>
              <a:rPr lang="x-none" sz="2400" b="0" i="0" strike="noStrike" cap="none" spc="0" baseline="0">
                <a:solidFill>
                  <a:srgbClr val="1D2763"/>
                </a:solidFill>
                <a:effectLst/>
                <a:latin typeface="Arial"/>
                <a:ea typeface="Arial"/>
                <a:cs typeface="Arial"/>
              </a:rPr>
              <a:t>و</a:t>
            </a:r>
            <a:r>
              <a:rPr lang="x-none" sz="2400" b="1" i="1" strike="noStrike" cap="none" spc="0" baseline="0">
                <a:solidFill>
                  <a:srgbClr val="1D2763"/>
                </a:solidFill>
                <a:effectLst/>
                <a:latin typeface="Arial"/>
                <a:ea typeface="Arial"/>
                <a:cs typeface="Arial"/>
              </a:rPr>
              <a:t>دَوّنها!</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تدوين خطة نية التنفيذ</a:t>
            </a:r>
          </a:p>
        </p:txBody>
      </p:sp>
      <p:sp>
        <p:nvSpPr>
          <p:cNvPr id="41987" name="Rectangle 3"/>
          <p:cNvSpPr>
            <a:spLocks noGrp="1"/>
          </p:cNvSpPr>
          <p:nvPr>
            <p:ph idx="1"/>
          </p:nvPr>
        </p:nvSpPr>
        <p:spPr>
          <a:xfrm>
            <a:off x="457200" y="1570038"/>
            <a:ext cx="8229600" cy="4311650"/>
          </a:xfrm>
        </p:spPr>
        <p:txBody>
          <a:bodyPr/>
          <a:lstStyle/>
          <a:p>
            <a:pPr algn="r" rtl="1" eaLnBrk="1" hangingPunct="1">
              <a:lnSpc>
                <a:spcPct val="90000"/>
              </a:lnSpc>
            </a:pPr>
            <a:r>
              <a:rPr lang="x-none" sz="2400" b="0" i="0" strike="noStrike" cap="none" spc="0" baseline="0">
                <a:solidFill>
                  <a:srgbClr val="1D2763"/>
                </a:solidFill>
                <a:effectLst/>
                <a:latin typeface="Arial"/>
                <a:ea typeface="Arial"/>
                <a:cs typeface="Arial"/>
              </a:rPr>
              <a:t>دَوّن هذه بالصيغة التالية:</a:t>
            </a:r>
          </a:p>
          <a:p>
            <a:pPr eaLnBrk="1" hangingPunct="1">
              <a:lnSpc>
                <a:spcPct val="90000"/>
              </a:lnSpc>
            </a:pPr>
            <a:endParaRPr lang="en-GB" altLang="en-US">
              <a:ea typeface="HelveticaNeueLT Std Cn"/>
            </a:endParaRPr>
          </a:p>
          <a:p>
            <a:pPr algn="r" rtl="1" eaLnBrk="1" hangingPunct="1">
              <a:lnSpc>
                <a:spcPct val="90000"/>
              </a:lnSpc>
            </a:pPr>
            <a:r>
              <a:rPr lang="x-none" sz="2400" b="0" i="0" strike="noStrike" cap="none" spc="0" baseline="0">
                <a:solidFill>
                  <a:srgbClr val="1D2763"/>
                </a:solidFill>
                <a:effectLst/>
                <a:latin typeface="Arial"/>
                <a:ea typeface="Arial"/>
                <a:cs typeface="Arial"/>
              </a:rPr>
              <a:t>إذا حدث </a:t>
            </a:r>
            <a:r>
              <a:rPr lang="en-US" sz="2400" b="0" i="0" strike="noStrike" cap="none" spc="0" baseline="0">
                <a:solidFill>
                  <a:srgbClr val="1D2763"/>
                </a:solidFill>
                <a:effectLst/>
                <a:latin typeface="Arial"/>
                <a:ea typeface="Arial"/>
                <a:cs typeface="Arial"/>
              </a:rPr>
              <a:t>X</a:t>
            </a:r>
            <a:r>
              <a:rPr lang="x-none" sz="2400" b="0" i="0" strike="noStrike" cap="none" spc="0" baseline="0">
                <a:solidFill>
                  <a:srgbClr val="1D2763"/>
                </a:solidFill>
                <a:effectLst/>
                <a:latin typeface="Arial"/>
                <a:ea typeface="Arial"/>
                <a:cs typeface="Arial"/>
              </a:rPr>
              <a:t>، سأفعل حينها </a:t>
            </a:r>
            <a:r>
              <a:rPr lang="en-US" sz="2400" b="0" i="0" strike="noStrike" cap="none" spc="0" baseline="0">
                <a:solidFill>
                  <a:srgbClr val="1D2763"/>
                </a:solidFill>
                <a:effectLst/>
                <a:latin typeface="Arial"/>
                <a:ea typeface="Arial"/>
                <a:cs typeface="Arial"/>
              </a:rPr>
              <a:t>Y</a:t>
            </a:r>
            <a:r>
              <a:rPr lang="x-none" sz="2400" b="0" i="0" strike="noStrike" cap="none" spc="0" baseline="0">
                <a:solidFill>
                  <a:srgbClr val="1D2763"/>
                </a:solidFill>
                <a:effectLst/>
                <a:latin typeface="Arial"/>
                <a:ea typeface="Arial"/>
                <a:cs typeface="Arial"/>
              </a:rPr>
              <a:t> </a:t>
            </a:r>
          </a:p>
          <a:p>
            <a:pPr lvl="1" algn="r" rtl="1" eaLnBrk="1" hangingPunct="1">
              <a:lnSpc>
                <a:spcPct val="80000"/>
              </a:lnSpc>
            </a:pPr>
            <a:r>
              <a:rPr lang="x-none" sz="2200" b="0" i="0" strike="noStrike" cap="none" spc="0" baseline="0">
                <a:solidFill>
                  <a:srgbClr val="000000"/>
                </a:solidFill>
                <a:effectLst/>
                <a:latin typeface="Arial"/>
                <a:ea typeface="Arial"/>
                <a:cs typeface="Arial"/>
              </a:rPr>
              <a:t>على سبيل المثال، "</a:t>
            </a:r>
            <a:r>
              <a:rPr lang="x-none" sz="2200" b="1" i="0" strike="noStrike" cap="none" spc="0" baseline="0">
                <a:solidFill>
                  <a:srgbClr val="000000"/>
                </a:solidFill>
                <a:effectLst/>
                <a:latin typeface="Arial"/>
                <a:ea typeface="Arial"/>
                <a:cs typeface="Arial"/>
              </a:rPr>
              <a:t>إذا</a:t>
            </a:r>
            <a:r>
              <a:rPr lang="x-none" sz="2200" b="0" i="0" strike="noStrike" cap="none" spc="0" baseline="0">
                <a:solidFill>
                  <a:srgbClr val="000000"/>
                </a:solidFill>
                <a:effectLst/>
                <a:latin typeface="Arial"/>
                <a:ea typeface="Arial"/>
                <a:cs typeface="Arial"/>
              </a:rPr>
              <a:t> كان لدي يوم لا أفعل فيه واجباتي، </a:t>
            </a:r>
            <a:r>
              <a:rPr lang="x-none" sz="2200" b="1" i="0" strike="noStrike" cap="none" spc="0" baseline="0">
                <a:solidFill>
                  <a:srgbClr val="000000"/>
                </a:solidFill>
                <a:effectLst/>
                <a:latin typeface="Arial"/>
                <a:ea typeface="Arial"/>
                <a:cs typeface="Arial"/>
              </a:rPr>
              <a:t>فسأذكر نفسي</a:t>
            </a:r>
            <a:r>
              <a:rPr lang="x-none" sz="2200" b="0" i="0" strike="noStrike" cap="none" spc="0" baseline="0">
                <a:solidFill>
                  <a:srgbClr val="000000"/>
                </a:solidFill>
                <a:effectLst/>
                <a:latin typeface="Arial"/>
                <a:ea typeface="Arial"/>
                <a:cs typeface="Arial"/>
              </a:rPr>
              <a:t> بأنه لا يوجد شخص مثالي، يمكنني أن أستغل ذلك اليوم للتجربة، وربما حتى أتعلم منه - وسأستمر. لا يعني ذلك أنني فشلت"</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تلميحات في كتابة خطط نية التنفيذ</a:t>
            </a:r>
          </a:p>
        </p:txBody>
      </p:sp>
      <p:sp>
        <p:nvSpPr>
          <p:cNvPr id="161795" name="Rectangle 3"/>
          <p:cNvSpPr>
            <a:spLocks noGrp="1"/>
          </p:cNvSpPr>
          <p:nvPr>
            <p:ph idx="1"/>
          </p:nvPr>
        </p:nvSpPr>
        <p:spPr>
          <a:xfrm>
            <a:off x="457200" y="1570038"/>
            <a:ext cx="8229600" cy="4311650"/>
          </a:xfrm>
        </p:spPr>
        <p:txBody>
          <a:bodyPr rtlCol="0">
            <a:normAutofit/>
          </a:bodyPr>
          <a:lstStyle/>
          <a:p>
            <a:pPr algn="r" rtl="1" eaLnBrk="1" hangingPunct="1">
              <a:lnSpc>
                <a:spcPct val="90000"/>
              </a:lnSpc>
              <a:defRPr/>
            </a:pPr>
            <a:r>
              <a:rPr lang="x-none" sz="2400" b="0" i="0" strike="noStrike" cap="none" spc="0" baseline="0">
                <a:solidFill>
                  <a:srgbClr val="1D2763"/>
                </a:solidFill>
                <a:effectLst/>
                <a:latin typeface="Arial"/>
                <a:ea typeface="Arial"/>
                <a:cs typeface="Arial"/>
              </a:rPr>
              <a:t>اكتشاف العوائق</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ناقش ما حدث عندما حاولت التغيير من قبل</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تخيل أنك تتغير، ابحث عن الحواجز التي تعترض طريقك</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تخيل يومًا أو أسبوعًا معتادًا بعد التغيير</a:t>
            </a:r>
          </a:p>
          <a:p>
            <a:pPr marL="990600" lvl="1" indent="-533400" eaLnBrk="1" fontAlgn="auto" hangingPunct="1">
              <a:lnSpc>
                <a:spcPct val="90000"/>
              </a:lnSpc>
              <a:spcAft>
                <a:spcPct val="0"/>
              </a:spcAft>
              <a:buFont typeface="Arial"/>
              <a:buChar char="–"/>
              <a:defRPr/>
            </a:pPr>
            <a:endParaRPr lang="en-GB"/>
          </a:p>
          <a:p>
            <a:pPr algn="r" rtl="1" eaLnBrk="1" hangingPunct="1">
              <a:lnSpc>
                <a:spcPct val="90000"/>
              </a:lnSpc>
              <a:defRPr/>
            </a:pPr>
            <a:r>
              <a:rPr lang="x-none" sz="2400" b="0" i="0" strike="noStrike" cap="none" spc="0" baseline="0">
                <a:solidFill>
                  <a:srgbClr val="1D2763"/>
                </a:solidFill>
                <a:effectLst/>
                <a:latin typeface="Arial"/>
                <a:ea typeface="Arial"/>
                <a:cs typeface="Arial"/>
              </a:rPr>
              <a:t>قم بزيادة الفعالية</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تم تدوينها بشكل محوري ولكن يمكن إعادة كتابتها/مراجعتها كل يوم</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ضعها في مكان مرئي</a:t>
            </a:r>
          </a:p>
          <a:p>
            <a:pPr lvl="1" algn="r" rtl="1" eaLnBrk="1" hangingPunct="1">
              <a:lnSpc>
                <a:spcPct val="80000"/>
              </a:lnSpc>
              <a:defRPr/>
            </a:pPr>
            <a:r>
              <a:rPr lang="x-none" sz="2200" b="0" i="0" strike="noStrike" cap="none" spc="0" baseline="0">
                <a:solidFill>
                  <a:srgbClr val="000000"/>
                </a:solidFill>
                <a:effectLst/>
                <a:latin typeface="Arial"/>
                <a:ea typeface="Arial"/>
                <a:cs typeface="Arial"/>
              </a:rPr>
              <a:t>شَجّع المريض على ممارسة التفكير فيها حتى تصبح عادات شبه تلقائية</a:t>
            </a:r>
          </a:p>
          <a:p>
            <a:pPr marL="990600" lvl="1" indent="-533400" eaLnBrk="1" fontAlgn="auto" hangingPunct="1">
              <a:lnSpc>
                <a:spcPct val="80000"/>
              </a:lnSpc>
              <a:spcAft>
                <a:spcPct val="0"/>
              </a:spcAft>
              <a:buFont typeface="Arial"/>
              <a:buNone/>
              <a:defRPr/>
            </a:pPr>
            <a:endParaRPr lang="en-GB" sz="2000"/>
          </a:p>
          <a:p>
            <a:pPr marL="590550" indent="-533400" eaLnBrk="1" fontAlgn="auto" hangingPunct="1">
              <a:lnSpc>
                <a:spcPct val="90000"/>
              </a:lnSpc>
              <a:spcAft>
                <a:spcPct val="0"/>
              </a:spcAft>
              <a:buFont typeface="Arial"/>
              <a:buChar char="•"/>
              <a:defRPr/>
            </a:pPr>
            <a:endParaRPr lang="en-GB"/>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857500"/>
            <a:ext cx="8229600" cy="1143000"/>
          </a:xfrm>
        </p:spPr>
        <p:txBody>
          <a:bodyPr rtlCol="0">
            <a:normAutofit fontScale="90000"/>
          </a:bodyPr>
          <a:lstStyle/>
          <a:p>
            <a:pPr rtl="1" eaLnBrk="1" fontAlgn="auto" hangingPunct="1">
              <a:lnSpc>
                <a:spcPct val="80000"/>
              </a:lnSpc>
              <a:spcAft>
                <a:spcPct val="0"/>
              </a:spcAft>
              <a:defRPr/>
            </a:pPr>
            <a:r>
              <a:rPr lang="x-none" sz="3100" b="1" i="0" strike="noStrike" cap="none" spc="0" baseline="0" dirty="0">
                <a:solidFill>
                  <a:srgbClr val="1D2763"/>
                </a:solidFill>
                <a:effectLst/>
                <a:latin typeface="Arial"/>
                <a:ea typeface="Arial"/>
                <a:cs typeface="Arial"/>
              </a:rPr>
              <a:t>تقنيات تغيير السلوك:</a:t>
            </a:r>
            <a:br>
              <a:rPr sz="3100" dirty="0"/>
            </a:br>
            <a:br>
              <a:rPr sz="4800" dirty="0"/>
            </a:br>
            <a:r>
              <a:rPr lang="en-US" sz="2800" b="0" i="0" strike="noStrike" cap="none" spc="0" baseline="0" dirty="0">
                <a:solidFill>
                  <a:srgbClr val="1D2763"/>
                </a:solidFill>
                <a:effectLst/>
                <a:latin typeface="Arial"/>
                <a:ea typeface="Arial"/>
                <a:cs typeface="Arial"/>
              </a:rPr>
              <a:t>3</a:t>
            </a:r>
            <a:r>
              <a:rPr lang="ar-EG" sz="2800" b="0" i="0" strike="noStrike" cap="none" spc="0" baseline="0" dirty="0">
                <a:solidFill>
                  <a:srgbClr val="1D2763"/>
                </a:solidFill>
                <a:effectLst/>
                <a:latin typeface="Arial"/>
                <a:ea typeface="Arial"/>
                <a:cs typeface="Arial"/>
              </a:rPr>
              <a:t>.</a:t>
            </a:r>
            <a:r>
              <a:rPr lang="x-none" sz="2800" b="0" i="0" strike="noStrike" cap="none" spc="0" baseline="0" dirty="0">
                <a:solidFill>
                  <a:srgbClr val="1D2763"/>
                </a:solidFill>
                <a:effectLst/>
                <a:latin typeface="Arial"/>
                <a:ea typeface="Arial"/>
                <a:cs typeface="Arial"/>
              </a:rPr>
              <a:t> زيادة الثقة بالنفس</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زيادة الثقة بالنفس</a:t>
            </a:r>
          </a:p>
        </p:txBody>
      </p:sp>
      <p:sp>
        <p:nvSpPr>
          <p:cNvPr id="45059" name="Content Placeholder 2"/>
          <p:cNvSpPr>
            <a:spLocks noGrp="1"/>
          </p:cNvSpPr>
          <p:nvPr>
            <p:ph idx="1"/>
          </p:nvPr>
        </p:nvSpPr>
        <p:spPr>
          <a:xfrm>
            <a:off x="457200" y="1539875"/>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زيادة الثقة بالنفس أقوى من العقاب والقدوة وغير ذلك.</a:t>
            </a:r>
          </a:p>
          <a:p>
            <a:pPr algn="r" rtl="1" eaLnBrk="1" hangingPunct="1"/>
            <a:r>
              <a:rPr lang="x-none" sz="2400" b="0" i="0" strike="noStrike" cap="none" spc="0" baseline="0">
                <a:solidFill>
                  <a:srgbClr val="1D2763"/>
                </a:solidFill>
                <a:effectLst/>
                <a:latin typeface="Arial"/>
                <a:ea typeface="Arial"/>
                <a:cs typeface="Arial"/>
              </a:rPr>
              <a:t>قد لا يكون التمتع بصحة أفضل من المكافأة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وقد يستغرق الأمر بعض الوقت حتى يتحقق</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 لذا…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0B316-EAB7-41A6-BDCB-799FD607DE24}"/>
              </a:ext>
            </a:extLst>
          </p:cNvPr>
          <p:cNvSpPr>
            <a:spLocks noGrp="1"/>
          </p:cNvSpPr>
          <p:nvPr>
            <p:ph type="title"/>
          </p:nvPr>
        </p:nvSpPr>
        <p:spPr/>
        <p:txBody>
          <a:bodyPr/>
          <a:lstStyle/>
          <a:p>
            <a:pPr rtl="1"/>
            <a:r>
              <a:rPr lang="x-none" sz="2800" b="1" i="0" strike="noStrike" cap="none" spc="0" baseline="0" dirty="0">
                <a:solidFill>
                  <a:srgbClr val="1D2763"/>
                </a:solidFill>
                <a:effectLst/>
                <a:latin typeface="Arial"/>
                <a:ea typeface="Arial"/>
                <a:cs typeface="Arial"/>
              </a:rPr>
              <a:t>مقدمة</a:t>
            </a:r>
          </a:p>
        </p:txBody>
      </p:sp>
      <p:sp>
        <p:nvSpPr>
          <p:cNvPr id="3" name="Content Placeholder 2">
            <a:extLst>
              <a:ext uri="{FF2B5EF4-FFF2-40B4-BE49-F238E27FC236}">
                <a16:creationId xmlns:a16="http://schemas.microsoft.com/office/drawing/2014/main" id="{BC6EBE85-B218-4948-B932-61C47DCCAD18}"/>
              </a:ext>
            </a:extLst>
          </p:cNvPr>
          <p:cNvSpPr>
            <a:spLocks noGrp="1"/>
          </p:cNvSpPr>
          <p:nvPr>
            <p:ph idx="1"/>
          </p:nvPr>
        </p:nvSpPr>
        <p:spPr/>
        <p:txBody>
          <a:bodyPr/>
          <a:lstStyle/>
          <a:p>
            <a:pPr algn="r" rtl="1"/>
            <a:r>
              <a:rPr lang="x-none" sz="2200" b="0" i="0" strike="noStrike" cap="none" spc="0" baseline="0" dirty="0">
                <a:solidFill>
                  <a:srgbClr val="1D2763"/>
                </a:solidFill>
                <a:effectLst/>
                <a:latin typeface="Arial"/>
                <a:ea typeface="Arial"/>
                <a:cs typeface="Arial"/>
              </a:rPr>
              <a:t>أُعدت هذه الوحدات من قبل لجنة توجيهية مكونة من خبراء دوليين متخصصين في التليّف الكيسي لتناول تقنيات المقابلات التحفيزية، والتي يمكن أن تشكل إطارًا فعالاً لتحسين انفتاح المرضى على التغير السلوكي. </a:t>
            </a:r>
          </a:p>
          <a:p>
            <a:pPr algn="r" rtl="1"/>
            <a:r>
              <a:rPr lang="x-none" sz="2200" b="0" i="0" strike="noStrike" cap="none" spc="0" baseline="0" dirty="0">
                <a:solidFill>
                  <a:srgbClr val="1D2763"/>
                </a:solidFill>
                <a:effectLst/>
                <a:latin typeface="Arial"/>
                <a:ea typeface="Arial"/>
                <a:cs typeface="Arial"/>
              </a:rPr>
              <a:t>ينقسم محتوى المقابلات التحفيزية إلى خمس وحدات مصممة لتزويدك بالمعرفة والمهارات اللازمة لتحسين ممارساتك الفردية في المقابلات التحفيزية. يمكن تنزيل جميع الوحدات من </a:t>
            </a:r>
            <a:r>
              <a:rPr lang="en-US" sz="2200" b="0" i="0" strike="noStrike" cap="none" spc="0" baseline="0" dirty="0">
                <a:solidFill>
                  <a:srgbClr val="1D2763"/>
                </a:solidFill>
                <a:effectLst/>
                <a:latin typeface="Arial"/>
                <a:ea typeface="Arial"/>
                <a:cs typeface="Arial"/>
                <a:hlinkClick r:id="rId2"/>
              </a:rPr>
              <a:t>www.cfcare.net</a:t>
            </a:r>
            <a:r>
              <a:rPr lang="ar-EG" sz="2200" b="0" i="0" strike="noStrike" cap="none" spc="0" baseline="0" dirty="0">
                <a:solidFill>
                  <a:srgbClr val="1D2763"/>
                </a:solidFill>
                <a:effectLst/>
                <a:latin typeface="Arial"/>
                <a:ea typeface="Arial"/>
                <a:cs typeface="Arial"/>
              </a:rPr>
              <a:t> </a:t>
            </a:r>
            <a:endParaRPr lang="en-US" sz="2200" b="0" i="0" strike="noStrike" cap="none" spc="0" baseline="0" dirty="0">
              <a:solidFill>
                <a:srgbClr val="1D2763"/>
              </a:solidFill>
              <a:effectLst/>
              <a:latin typeface="Arial"/>
              <a:ea typeface="Arial"/>
              <a:cs typeface="Arial"/>
            </a:endParaRPr>
          </a:p>
          <a:p>
            <a:pPr algn="r" rtl="1"/>
            <a:r>
              <a:rPr lang="x-none" sz="2200" b="0" i="0" strike="noStrike" cap="none" spc="0" baseline="0" dirty="0">
                <a:solidFill>
                  <a:srgbClr val="1D2763"/>
                </a:solidFill>
                <a:effectLst/>
                <a:latin typeface="Arial"/>
                <a:ea typeface="Arial"/>
                <a:cs typeface="Arial"/>
              </a:rPr>
              <a:t>تبحث هذه الوحدة تقنيات تغيير السلوك.</a:t>
            </a:r>
          </a:p>
          <a:p>
            <a:endParaRPr lang="en-GB" dirty="0"/>
          </a:p>
        </p:txBody>
      </p:sp>
    </p:spTree>
    <p:extLst>
      <p:ext uri="{BB962C8B-B14F-4D97-AF65-F5344CB8AC3E}">
        <p14:creationId xmlns:p14="http://schemas.microsoft.com/office/powerpoint/2010/main" val="101523703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البناء على تعزيز الثقة بالنفس</a:t>
            </a:r>
          </a:p>
        </p:txBody>
      </p:sp>
      <p:sp>
        <p:nvSpPr>
          <p:cNvPr id="46083" name="Content Placeholder 2"/>
          <p:cNvSpPr>
            <a:spLocks noGrp="1"/>
          </p:cNvSpPr>
          <p:nvPr>
            <p:ph idx="1"/>
          </p:nvPr>
        </p:nvSpPr>
        <p:spPr>
          <a:xfrm>
            <a:off x="457200" y="1533525"/>
            <a:ext cx="8229600" cy="4525963"/>
          </a:xfrm>
        </p:spPr>
        <p:txBody>
          <a:bodyPr/>
          <a:lstStyle/>
          <a:p>
            <a:pPr algn="r" rtl="1" eaLnBrk="1" hangingPunct="1"/>
            <a:r>
              <a:rPr lang="x-none" sz="2400" b="0" i="0" strike="noStrike" cap="none" spc="0" baseline="0">
                <a:solidFill>
                  <a:srgbClr val="1D2763"/>
                </a:solidFill>
                <a:effectLst/>
                <a:latin typeface="Arial"/>
                <a:ea typeface="Arial"/>
                <a:cs typeface="Arial"/>
              </a:rPr>
              <a:t>شَجّع مريضك على تسجيل مدى جودة أدائه</a:t>
            </a:r>
          </a:p>
          <a:p>
            <a:pPr algn="r" rtl="1" eaLnBrk="1" hangingPunct="1"/>
            <a:r>
              <a:rPr lang="x-none" sz="2400" b="0" i="0" strike="noStrike" cap="none" spc="0" baseline="0">
                <a:solidFill>
                  <a:srgbClr val="1D2763"/>
                </a:solidFill>
                <a:effectLst/>
                <a:latin typeface="Arial"/>
                <a:ea typeface="Arial"/>
                <a:cs typeface="Arial"/>
              </a:rPr>
              <a:t>استخدم المكافآت لتعزيز التغيير:</a:t>
            </a:r>
          </a:p>
          <a:p>
            <a:pPr lvl="1" algn="r" rtl="1" eaLnBrk="1" hangingPunct="1"/>
            <a:r>
              <a:rPr lang="x-none" sz="2200" b="0" i="0" strike="noStrike" cap="none" spc="0" baseline="0">
                <a:solidFill>
                  <a:srgbClr val="000000"/>
                </a:solidFill>
                <a:effectLst/>
                <a:latin typeface="Arial"/>
                <a:ea typeface="Arial"/>
                <a:cs typeface="Arial"/>
              </a:rPr>
              <a:t>وضّح ما يجب أن يكون عليه ومتى سيتم كسبه </a:t>
            </a:r>
          </a:p>
          <a:p>
            <a:pPr lvl="1" algn="r" rtl="1" eaLnBrk="1" hangingPunct="1"/>
            <a:r>
              <a:rPr lang="x-none" sz="2200" b="0" i="0" strike="noStrike" cap="none" spc="0" baseline="0">
                <a:solidFill>
                  <a:srgbClr val="000000"/>
                </a:solidFill>
                <a:effectLst/>
                <a:latin typeface="Arial"/>
                <a:ea typeface="Arial"/>
                <a:cs typeface="Arial"/>
              </a:rPr>
              <a:t>احتفظ بسجل!</a:t>
            </a:r>
          </a:p>
          <a:p>
            <a:pPr eaLnBrk="1" hangingPunct="1"/>
            <a:endParaRPr lang="en-GB" altLang="en-US" sz="2800">
              <a:ea typeface="HelveticaNeueLT Std Cn"/>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ماذا أيضًا؟</a:t>
            </a:r>
          </a:p>
        </p:txBody>
      </p:sp>
      <p:sp>
        <p:nvSpPr>
          <p:cNvPr id="47107" name="Content Placeholder 2"/>
          <p:cNvSpPr>
            <a:spLocks noGrp="1"/>
          </p:cNvSpPr>
          <p:nvPr>
            <p:ph idx="1"/>
          </p:nvPr>
        </p:nvSpPr>
        <p:spPr>
          <a:xfrm>
            <a:off x="457200" y="1528763"/>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استخدم اليوميات لتتبع التغيير</a:t>
            </a:r>
          </a:p>
          <a:p>
            <a:pPr algn="r" rtl="1" eaLnBrk="1" hangingPunct="1"/>
            <a:r>
              <a:rPr lang="x-none" sz="2400" b="0" i="0" strike="noStrike" cap="none" spc="0" baseline="0">
                <a:solidFill>
                  <a:srgbClr val="1D2763"/>
                </a:solidFill>
                <a:effectLst/>
                <a:latin typeface="Arial"/>
                <a:ea typeface="Arial"/>
                <a:cs typeface="Arial"/>
              </a:rPr>
              <a:t>استخدم التعزيز - امنح نفسك مكافأة إذا فعلت ما حددته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كلنا نستجيب لذلك</a:t>
            </a:r>
            <a:r>
              <a:rPr lang="ar-EG" sz="2400" b="0" i="0" strike="noStrike" cap="none" spc="0" baseline="0" dirty="0">
                <a:solidFill>
                  <a:srgbClr val="1D2763"/>
                </a:solidFill>
                <a:effectLst/>
                <a:latin typeface="Arial"/>
                <a:ea typeface="Arial"/>
                <a:cs typeface="Arial"/>
              </a:rPr>
              <a:t>)</a:t>
            </a:r>
            <a:endParaRPr lang="x-none" sz="2400" b="0" i="0" strike="noStrike" cap="none" spc="0" baseline="0">
              <a:solidFill>
                <a:srgbClr val="1D2763"/>
              </a:solidFill>
              <a:effectLst/>
              <a:latin typeface="Arial"/>
              <a:ea typeface="Arial"/>
              <a:cs typeface="Arial"/>
            </a:endParaRPr>
          </a:p>
          <a:p>
            <a:pPr algn="r" rtl="1" eaLnBrk="1" hangingPunct="1"/>
            <a:r>
              <a:rPr lang="x-none" sz="2400" b="0" i="0" strike="noStrike" cap="none" spc="0" baseline="0">
                <a:solidFill>
                  <a:srgbClr val="1D2763"/>
                </a:solidFill>
                <a:effectLst/>
                <a:latin typeface="Arial"/>
                <a:ea typeface="Arial"/>
                <a:cs typeface="Arial"/>
              </a:rPr>
              <a:t>ابحث عن طرق تجعل السلوك الجديد جزءًا من الروتين</a:t>
            </a:r>
          </a:p>
          <a:p>
            <a:pPr lvl="1" algn="r" rtl="1" eaLnBrk="1" hangingPunct="1"/>
            <a:r>
              <a:rPr lang="x-none" sz="2200" b="0" i="0" strike="noStrike" cap="none" spc="0" baseline="0">
                <a:solidFill>
                  <a:srgbClr val="000000"/>
                </a:solidFill>
                <a:effectLst/>
                <a:latin typeface="Arial"/>
                <a:ea typeface="Arial"/>
                <a:cs typeface="Arial"/>
              </a:rPr>
              <a:t>اربطه بشيء تم إنشاؤه بالفعل</a:t>
            </a:r>
          </a:p>
          <a:p>
            <a:pPr lvl="1" algn="r" rtl="1" eaLnBrk="1" hangingPunct="1"/>
            <a:r>
              <a:rPr lang="x-none" sz="2200" b="0" i="0" strike="noStrike" cap="none" spc="0" baseline="0">
                <a:solidFill>
                  <a:srgbClr val="000000"/>
                </a:solidFill>
                <a:effectLst/>
                <a:latin typeface="Arial"/>
                <a:ea typeface="Arial"/>
                <a:cs typeface="Arial"/>
              </a:rPr>
              <a:t>أشرك الآخرين، وما إلى ذلك.</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المراجع</a:t>
            </a:r>
          </a:p>
        </p:txBody>
      </p:sp>
      <p:sp>
        <p:nvSpPr>
          <p:cNvPr id="48131" name="Content Placeholder 2"/>
          <p:cNvSpPr>
            <a:spLocks noGrp="1"/>
          </p:cNvSpPr>
          <p:nvPr>
            <p:ph idx="1"/>
          </p:nvPr>
        </p:nvSpPr>
        <p:spPr>
          <a:xfrm>
            <a:off x="457200" y="1570038"/>
            <a:ext cx="8229600" cy="4311650"/>
          </a:xfrm>
        </p:spPr>
        <p:txBody>
          <a:bodyPr/>
          <a:lstStyle/>
          <a:p>
            <a:pPr eaLnBrk="1" hangingPunct="1"/>
            <a:r>
              <a:rPr lang="en-GB" altLang="en-US" sz="1600">
                <a:ea typeface="HelveticaNeueLT Std Cn"/>
              </a:rPr>
              <a:t>Sheeran P. Intention–behavior relations: A conceptual and empirical review. </a:t>
            </a:r>
            <a:r>
              <a:rPr lang="en-GB" altLang="en-US" sz="1600" i="1">
                <a:ea typeface="HelveticaNeueLT Std Cn"/>
              </a:rPr>
              <a:t>Eur Rev Soc Psychol</a:t>
            </a:r>
            <a:r>
              <a:rPr lang="en-GB" altLang="en-US" sz="1600">
                <a:ea typeface="HelveticaNeueLT Std Cn"/>
              </a:rPr>
              <a:t> 2002;12:1−36.</a:t>
            </a:r>
          </a:p>
          <a:p>
            <a:pPr eaLnBrk="1" hangingPunct="1"/>
            <a:r>
              <a:rPr lang="en-GB" altLang="en-US" sz="1600">
                <a:ea typeface="HelveticaNeueLT Std Cn"/>
              </a:rPr>
              <a:t>Gollwitzer PM, Sheeran P. </a:t>
            </a:r>
            <a:r>
              <a:rPr lang="en-GB" altLang="en-US" sz="1600" i="1">
                <a:ea typeface="HelveticaNeueLT Std Cn"/>
              </a:rPr>
              <a:t>Health behavior constructs: Theory, measurement and research. Cancer Control and Population Sciences – Implementation intentions.</a:t>
            </a:r>
            <a:r>
              <a:rPr lang="en-GB" altLang="en-US" sz="1600">
                <a:ea typeface="HelveticaNeueLT Std Cn"/>
              </a:rPr>
              <a:t> U.S. National Institutes of Health, National Cancer Institute. 2008. Available at: </a:t>
            </a:r>
            <a:r>
              <a:rPr lang="en-GB" altLang="en-US" sz="1600" u="sng">
                <a:ea typeface="HelveticaNeueLT Std Cn"/>
              </a:rPr>
              <a:t>http://cancercontrol.cancer.gov/brp/constructs/implementation_intentions/ii5.html</a:t>
            </a:r>
            <a:r>
              <a:rPr lang="en-GB" altLang="en-US" sz="1600">
                <a:ea typeface="HelveticaNeueLT Std Cn"/>
              </a:rPr>
              <a:t>. Accessed April 2014.</a:t>
            </a:r>
          </a:p>
          <a:p>
            <a:pPr eaLnBrk="1" hangingPunct="1"/>
            <a:r>
              <a:rPr lang="da-DK" altLang="en-US" sz="1600">
                <a:ea typeface="HelveticaNeueLT Std Cn"/>
              </a:rPr>
              <a:t>Murawski ME, Milsom VA, Ross KM, Rickel KA, DeBraganza N, Gibbons LM, Perri MG. Problem solving, treatment adherence, and weight-loss outcome among women participating in lifestyle treatment for obesity. </a:t>
            </a:r>
            <a:r>
              <a:rPr lang="da-DK" altLang="en-US" sz="1600" i="1">
                <a:ea typeface="HelveticaNeueLT Std Cn"/>
              </a:rPr>
              <a:t>Eat Behav</a:t>
            </a:r>
            <a:r>
              <a:rPr lang="da-DK" altLang="en-US" sz="1600">
                <a:ea typeface="HelveticaNeueLT Std Cn"/>
              </a:rPr>
              <a:t> 2009;10:146–151.</a:t>
            </a:r>
          </a:p>
          <a:p>
            <a:pPr eaLnBrk="1" hangingPunct="1"/>
            <a:r>
              <a:rPr lang="en-GB" altLang="en-US" sz="1600">
                <a:ea typeface="HelveticaNeueLT Std Cn"/>
              </a:rPr>
              <a:t>Nezu AM, Nezu CM, D’Zurilla TJ. </a:t>
            </a:r>
            <a:r>
              <a:rPr lang="en-GB" altLang="en-US" sz="1600" i="1">
                <a:ea typeface="HelveticaNeueLT Std Cn"/>
              </a:rPr>
              <a:t>Problem-solving therapy: A treatment manual</a:t>
            </a:r>
            <a:r>
              <a:rPr lang="en-GB" altLang="en-US" sz="1600">
                <a:ea typeface="HelveticaNeueLT Std Cn"/>
              </a:rPr>
              <a:t>. New York: Springer Publication Company; 2013.</a:t>
            </a:r>
          </a:p>
          <a:p>
            <a:pPr eaLnBrk="1" hangingPunct="1"/>
            <a:r>
              <a:rPr lang="en-GB" altLang="en-US" sz="1600">
                <a:ea typeface="HelveticaNeueLT Std Cn"/>
              </a:rPr>
              <a:t>Skinner BF. </a:t>
            </a:r>
            <a:r>
              <a:rPr lang="en-GB" altLang="en-US" sz="1600" i="1">
                <a:ea typeface="HelveticaNeueLT Std Cn"/>
              </a:rPr>
              <a:t>Science and human behavior</a:t>
            </a:r>
            <a:r>
              <a:rPr lang="en-GB" altLang="en-US" sz="1600">
                <a:ea typeface="HelveticaNeueLT Std Cn"/>
              </a:rPr>
              <a:t>. New York: Macmillan; 1953.</a:t>
            </a:r>
            <a:endParaRPr lang="en-GB" altLang="en-US" sz="1600" dirty="0">
              <a:ea typeface="HelveticaNeueLT Std Cn"/>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نظرة عامة على الدورة</a:t>
            </a:r>
          </a:p>
        </p:txBody>
      </p:sp>
      <p:sp>
        <p:nvSpPr>
          <p:cNvPr id="13315" name="Rectangle 3"/>
          <p:cNvSpPr>
            <a:spLocks noGrp="1"/>
          </p:cNvSpPr>
          <p:nvPr>
            <p:ph idx="1"/>
          </p:nvPr>
        </p:nvSpPr>
        <p:spPr>
          <a:xfrm>
            <a:off x="457200" y="1570038"/>
            <a:ext cx="8229600" cy="4311650"/>
          </a:xfrm>
        </p:spPr>
        <p:txBody>
          <a:bodyPr rtlCol="0">
            <a:normAutofit fontScale="92500" lnSpcReduction="10000"/>
          </a:bodyPr>
          <a:lstStyle/>
          <a:p>
            <a:pPr algn="r" rtl="1" eaLnBrk="1" fontAlgn="auto" hangingPunct="1">
              <a:lnSpc>
                <a:spcPct val="80000"/>
              </a:lnSpc>
              <a:spcAft>
                <a:spcPct val="0"/>
              </a:spcAft>
              <a:buFont typeface="Arial"/>
              <a:buChar char="•"/>
              <a:defRPr/>
            </a:pPr>
            <a:r>
              <a:rPr lang="x-none" sz="2600" b="0" i="0" strike="noStrike" cap="none" spc="0" baseline="0" dirty="0">
                <a:solidFill>
                  <a:srgbClr val="1D2763"/>
                </a:solidFill>
                <a:effectLst/>
                <a:latin typeface="Arial"/>
                <a:ea typeface="Arial"/>
                <a:cs typeface="Arial"/>
              </a:rPr>
              <a:t>مقدمة</a:t>
            </a:r>
          </a:p>
          <a:p>
            <a:pPr eaLnBrk="1" fontAlgn="auto" hangingPunct="1">
              <a:lnSpc>
                <a:spcPct val="80000"/>
              </a:lnSpc>
              <a:spcAft>
                <a:spcPct val="0"/>
              </a:spcAft>
              <a:buFont typeface="Arial"/>
              <a:buChar char="•"/>
              <a:defRPr/>
            </a:pPr>
            <a:endParaRPr lang="en-GB" altLang="en-US" sz="2600" dirty="0"/>
          </a:p>
          <a:p>
            <a:pPr algn="r" rtl="1" eaLnBrk="1" fontAlgn="auto" hangingPunct="1">
              <a:lnSpc>
                <a:spcPct val="80000"/>
              </a:lnSpc>
              <a:spcAft>
                <a:spcPct val="0"/>
              </a:spcAft>
              <a:buFont typeface="Arial"/>
              <a:buChar char="•"/>
              <a:defRPr/>
            </a:pPr>
            <a:r>
              <a:rPr lang="x-none" sz="2600" b="0" i="0" strike="noStrike" cap="none" spc="0" baseline="0" dirty="0">
                <a:solidFill>
                  <a:srgbClr val="1D2763"/>
                </a:solidFill>
                <a:effectLst/>
                <a:latin typeface="Arial"/>
                <a:ea typeface="Arial"/>
                <a:cs typeface="Arial"/>
              </a:rPr>
              <a:t>تحديد الأهداف</a:t>
            </a:r>
          </a:p>
          <a:p>
            <a:pPr eaLnBrk="1" fontAlgn="auto" hangingPunct="1">
              <a:lnSpc>
                <a:spcPct val="80000"/>
              </a:lnSpc>
              <a:spcAft>
                <a:spcPct val="0"/>
              </a:spcAft>
              <a:buFont typeface="Arial"/>
              <a:buChar char="•"/>
              <a:defRPr/>
            </a:pPr>
            <a:endParaRPr lang="en-GB" altLang="en-US" sz="2600" dirty="0"/>
          </a:p>
          <a:p>
            <a:pPr algn="r" rtl="1" eaLnBrk="1" fontAlgn="auto" hangingPunct="1">
              <a:lnSpc>
                <a:spcPct val="80000"/>
              </a:lnSpc>
              <a:spcAft>
                <a:spcPct val="0"/>
              </a:spcAft>
              <a:buFont typeface="Arial"/>
              <a:buChar char="•"/>
              <a:defRPr/>
            </a:pPr>
            <a:r>
              <a:rPr lang="x-none" sz="2600" b="0" i="0" strike="noStrike" cap="none" spc="0" baseline="0" dirty="0">
                <a:solidFill>
                  <a:srgbClr val="1D2763"/>
                </a:solidFill>
                <a:effectLst/>
                <a:latin typeface="Arial"/>
                <a:ea typeface="Arial"/>
                <a:cs typeface="Arial"/>
              </a:rPr>
              <a:t>إعداد خطة تغيير</a:t>
            </a:r>
          </a:p>
          <a:p>
            <a:pPr eaLnBrk="1" fontAlgn="auto" hangingPunct="1">
              <a:lnSpc>
                <a:spcPct val="80000"/>
              </a:lnSpc>
              <a:spcAft>
                <a:spcPct val="0"/>
              </a:spcAft>
              <a:buFont typeface="Arial"/>
              <a:buChar char="•"/>
              <a:defRPr/>
            </a:pPr>
            <a:endParaRPr lang="en-GB" altLang="en-US" sz="2600" dirty="0"/>
          </a:p>
          <a:p>
            <a:pPr algn="r" rtl="1" eaLnBrk="1" fontAlgn="auto" hangingPunct="1">
              <a:lnSpc>
                <a:spcPct val="80000"/>
              </a:lnSpc>
              <a:spcAft>
                <a:spcPct val="0"/>
              </a:spcAft>
              <a:buFont typeface="Arial"/>
              <a:buChar char="•"/>
              <a:defRPr/>
            </a:pPr>
            <a:r>
              <a:rPr lang="x-none" sz="2600" b="0" i="0" strike="noStrike" cap="none" spc="0" baseline="0" dirty="0">
                <a:solidFill>
                  <a:srgbClr val="1D2763"/>
                </a:solidFill>
                <a:effectLst/>
                <a:latin typeface="Arial"/>
                <a:ea typeface="Arial"/>
                <a:cs typeface="Arial"/>
              </a:rPr>
              <a:t>كتابة خطة تغيير</a:t>
            </a:r>
          </a:p>
          <a:p>
            <a:pPr eaLnBrk="1" fontAlgn="auto" hangingPunct="1">
              <a:lnSpc>
                <a:spcPct val="80000"/>
              </a:lnSpc>
              <a:spcAft>
                <a:spcPct val="0"/>
              </a:spcAft>
              <a:buFont typeface="Arial"/>
              <a:buChar char="•"/>
              <a:defRPr/>
            </a:pPr>
            <a:endParaRPr lang="en-GB" altLang="en-US" sz="2600" dirty="0"/>
          </a:p>
          <a:p>
            <a:pPr algn="r" rtl="1" eaLnBrk="1" fontAlgn="auto" hangingPunct="1">
              <a:lnSpc>
                <a:spcPct val="80000"/>
              </a:lnSpc>
              <a:spcAft>
                <a:spcPct val="0"/>
              </a:spcAft>
              <a:buFont typeface="Arial"/>
              <a:buChar char="•"/>
              <a:defRPr/>
            </a:pPr>
            <a:r>
              <a:rPr lang="x-none" sz="2600" b="0" i="0" strike="noStrike" cap="none" spc="0" baseline="0" dirty="0">
                <a:solidFill>
                  <a:srgbClr val="1D2763"/>
                </a:solidFill>
                <a:effectLst/>
                <a:latin typeface="Arial"/>
                <a:ea typeface="Arial"/>
                <a:cs typeface="Arial"/>
              </a:rPr>
              <a:t>تقنيات تغيير السلوك</a:t>
            </a:r>
          </a:p>
          <a:p>
            <a:pPr lvl="1" algn="r" rtl="1" eaLnBrk="1" fontAlgn="auto" hangingPunct="1">
              <a:lnSpc>
                <a:spcPct val="80000"/>
              </a:lnSpc>
              <a:spcAft>
                <a:spcPct val="0"/>
              </a:spcAft>
              <a:buFont typeface="Arial"/>
              <a:buChar char="–"/>
              <a:defRPr/>
            </a:pPr>
            <a:r>
              <a:rPr lang="x-none" sz="2400" b="0" i="0" strike="noStrike" cap="none" spc="0" baseline="0" dirty="0">
                <a:solidFill>
                  <a:srgbClr val="000000"/>
                </a:solidFill>
                <a:effectLst/>
                <a:latin typeface="Arial"/>
                <a:ea typeface="Arial"/>
                <a:cs typeface="Arial"/>
              </a:rPr>
              <a:t>حل المشكلات</a:t>
            </a:r>
          </a:p>
          <a:p>
            <a:pPr lvl="1" algn="r" rtl="1" eaLnBrk="1" fontAlgn="auto" hangingPunct="1">
              <a:lnSpc>
                <a:spcPct val="80000"/>
              </a:lnSpc>
              <a:spcAft>
                <a:spcPct val="0"/>
              </a:spcAft>
              <a:buFont typeface="Arial"/>
              <a:buChar char="–"/>
              <a:defRPr/>
            </a:pPr>
            <a:r>
              <a:rPr lang="x-none" sz="2400" b="0" i="0" strike="noStrike" cap="none" spc="0" baseline="0" dirty="0">
                <a:solidFill>
                  <a:srgbClr val="000000"/>
                </a:solidFill>
                <a:effectLst/>
                <a:latin typeface="Arial"/>
                <a:ea typeface="Arial"/>
                <a:cs typeface="Arial"/>
              </a:rPr>
              <a:t>خطط نية التنفيذ</a:t>
            </a:r>
          </a:p>
          <a:p>
            <a:pPr lvl="1" algn="r" rtl="1" eaLnBrk="1" fontAlgn="auto" hangingPunct="1">
              <a:lnSpc>
                <a:spcPct val="80000"/>
              </a:lnSpc>
              <a:spcAft>
                <a:spcPct val="0"/>
              </a:spcAft>
              <a:buFont typeface="Arial"/>
              <a:buChar char="–"/>
              <a:defRPr/>
            </a:pPr>
            <a:r>
              <a:rPr lang="x-none" sz="2400" b="0" i="0" strike="noStrike" cap="none" spc="0" baseline="0" dirty="0">
                <a:solidFill>
                  <a:srgbClr val="000000"/>
                </a:solidFill>
                <a:effectLst/>
                <a:latin typeface="Arial"/>
                <a:ea typeface="Arial"/>
                <a:cs typeface="Arial"/>
              </a:rPr>
              <a:t>زيادة الثقة بالنفس</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مقدمة</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عندما يكون شخصًا ما جاهزًا للتغيير…</a:t>
            </a:r>
          </a:p>
        </p:txBody>
      </p:sp>
      <p:sp>
        <p:nvSpPr>
          <p:cNvPr id="21507" name="Rectangle 3"/>
          <p:cNvSpPr>
            <a:spLocks noGrp="1"/>
          </p:cNvSpPr>
          <p:nvPr>
            <p:ph idx="1"/>
          </p:nvPr>
        </p:nvSpPr>
        <p:spPr>
          <a:xfrm>
            <a:off x="1241946" y="1570038"/>
            <a:ext cx="7444854" cy="4311650"/>
          </a:xfrm>
        </p:spPr>
        <p:txBody>
          <a:bodyPr/>
          <a:lstStyle/>
          <a:p>
            <a:pPr algn="r" rtl="1" eaLnBrk="1" hangingPunct="1">
              <a:lnSpc>
                <a:spcPct val="90000"/>
              </a:lnSpc>
            </a:pPr>
            <a:r>
              <a:rPr lang="x-none" sz="2400" b="0" i="0" strike="noStrike" cap="none" spc="0" baseline="0" dirty="0">
                <a:solidFill>
                  <a:srgbClr val="1D2763"/>
                </a:solidFill>
                <a:effectLst/>
                <a:latin typeface="Arial"/>
                <a:ea typeface="Arial"/>
                <a:cs typeface="Arial"/>
              </a:rPr>
              <a:t>أهداف المرحلة الأولى</a:t>
            </a:r>
          </a:p>
          <a:p>
            <a:pPr lvl="1" algn="r" rtl="1" eaLnBrk="1" hangingPunct="1">
              <a:lnSpc>
                <a:spcPct val="90000"/>
              </a:lnSpc>
            </a:pPr>
            <a:r>
              <a:rPr lang="x-none" sz="2200" b="0" i="0" strike="noStrike" cap="none" spc="0" baseline="0" dirty="0">
                <a:solidFill>
                  <a:srgbClr val="000000"/>
                </a:solidFill>
                <a:effectLst/>
                <a:latin typeface="Arial"/>
                <a:ea typeface="Arial"/>
                <a:cs typeface="Arial"/>
              </a:rPr>
              <a:t>زيادة أهمية التغيير</a:t>
            </a:r>
          </a:p>
          <a:p>
            <a:pPr lvl="1" algn="r" rtl="1" eaLnBrk="1" hangingPunct="1">
              <a:lnSpc>
                <a:spcPct val="90000"/>
              </a:lnSpc>
            </a:pPr>
            <a:r>
              <a:rPr lang="x-none" sz="2200" b="0" i="0" strike="noStrike" cap="none" spc="0" baseline="0" dirty="0">
                <a:solidFill>
                  <a:srgbClr val="000000"/>
                </a:solidFill>
                <a:effectLst/>
                <a:latin typeface="Arial"/>
                <a:ea typeface="Arial"/>
                <a:cs typeface="Arial"/>
              </a:rPr>
              <a:t>تعزيز الثقة</a:t>
            </a:r>
          </a:p>
          <a:p>
            <a:pPr lvl="1" algn="r" rtl="1" eaLnBrk="1" hangingPunct="1">
              <a:lnSpc>
                <a:spcPct val="90000"/>
              </a:lnSpc>
            </a:pPr>
            <a:r>
              <a:rPr lang="x-none" sz="2200" b="0" i="0" strike="noStrike" cap="none" spc="0" baseline="0" dirty="0">
                <a:solidFill>
                  <a:srgbClr val="000000"/>
                </a:solidFill>
                <a:effectLst/>
                <a:latin typeface="Arial"/>
                <a:ea typeface="Arial"/>
                <a:cs typeface="Arial"/>
              </a:rPr>
              <a:t>حل مسألة التناقض</a:t>
            </a:r>
          </a:p>
          <a:p>
            <a:pPr eaLnBrk="1" hangingPunct="1">
              <a:lnSpc>
                <a:spcPct val="90000"/>
              </a:lnSpc>
            </a:pPr>
            <a:endParaRPr lang="en-GB" altLang="en-US" sz="2800" dirty="0">
              <a:solidFill>
                <a:srgbClr val="FFFF00"/>
              </a:solidFill>
              <a:ea typeface="HelveticaNeueLT Std Cn"/>
            </a:endParaRPr>
          </a:p>
          <a:p>
            <a:pPr algn="r" rtl="1" eaLnBrk="1" hangingPunct="1">
              <a:lnSpc>
                <a:spcPct val="90000"/>
              </a:lnSpc>
            </a:pPr>
            <a:r>
              <a:rPr lang="x-none" sz="2400" b="1" i="0" strike="noStrike" cap="none" spc="0" baseline="0" dirty="0">
                <a:solidFill>
                  <a:srgbClr val="002060"/>
                </a:solidFill>
                <a:effectLst/>
                <a:latin typeface="Arial"/>
                <a:ea typeface="Arial"/>
                <a:cs typeface="Arial"/>
              </a:rPr>
              <a:t>السؤال الرئيسي: ماذا ستفعل بعد ذلك؟</a:t>
            </a:r>
          </a:p>
          <a:p>
            <a:pPr eaLnBrk="1" hangingPunct="1">
              <a:lnSpc>
                <a:spcPct val="90000"/>
              </a:lnSpc>
            </a:pPr>
            <a:endParaRPr lang="en-GB" altLang="en-US" sz="2800"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أهداف المرحلة الثانية</a:t>
            </a:r>
          </a:p>
          <a:p>
            <a:pPr lvl="1" algn="r" rtl="1" eaLnBrk="1" hangingPunct="1">
              <a:lnSpc>
                <a:spcPct val="90000"/>
              </a:lnSpc>
            </a:pPr>
            <a:r>
              <a:rPr lang="x-none" sz="2200" b="0" i="0" strike="noStrike" cap="none" spc="0" baseline="0" dirty="0">
                <a:solidFill>
                  <a:srgbClr val="000000"/>
                </a:solidFill>
                <a:effectLst/>
                <a:latin typeface="Arial"/>
                <a:ea typeface="Arial"/>
                <a:cs typeface="Arial"/>
              </a:rPr>
              <a:t>ترسيخ التزام المريض بالتغيير</a:t>
            </a:r>
          </a:p>
          <a:p>
            <a:pPr lvl="1" algn="r" rtl="1" eaLnBrk="1" hangingPunct="1">
              <a:lnSpc>
                <a:spcPct val="90000"/>
              </a:lnSpc>
            </a:pPr>
            <a:r>
              <a:rPr lang="x-none" sz="2200" b="0" i="0" strike="noStrike" cap="none" spc="0" baseline="0" dirty="0">
                <a:solidFill>
                  <a:srgbClr val="000000"/>
                </a:solidFill>
                <a:effectLst/>
                <a:latin typeface="Arial"/>
                <a:ea typeface="Arial"/>
                <a:cs typeface="Arial"/>
              </a:rPr>
              <a:t>التفاوض حول خطة التغيير</a:t>
            </a:r>
          </a:p>
        </p:txBody>
      </p:sp>
      <p:sp>
        <p:nvSpPr>
          <p:cNvPr id="15365" name="Oval 6"/>
          <p:cNvSpPr>
            <a:spLocks noChangeArrowheads="1"/>
          </p:cNvSpPr>
          <p:nvPr/>
        </p:nvSpPr>
        <p:spPr bwMode="auto">
          <a:xfrm>
            <a:off x="4349578" y="3089275"/>
            <a:ext cx="4337222" cy="1273175"/>
          </a:xfrm>
          <a:prstGeom prst="ellipse">
            <a:avLst/>
          </a:prstGeom>
          <a:noFill/>
          <a:ln w="38100" algn="ctr">
            <a:solidFill>
              <a:schemeClr val="accent1">
                <a:lumMod val="75000"/>
              </a:schemeClr>
            </a:solidFill>
            <a:rou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Font typeface="Arial"/>
              <a:buChar char="•"/>
              <a:defRPr sz="3200">
                <a:solidFill>
                  <a:schemeClr val="bg1"/>
                </a:solidFill>
                <a:latin typeface="Calibri" pitchFamily="34" charset="0"/>
              </a:defRPr>
            </a:lvl1pPr>
            <a:lvl2pPr marL="742950" indent="-285750">
              <a:spcBef>
                <a:spcPct val="20000"/>
              </a:spcBef>
              <a:buFont typeface="Arial"/>
              <a:buChar char="–"/>
              <a:defRPr sz="2800">
                <a:solidFill>
                  <a:schemeClr val="bg1"/>
                </a:solidFill>
                <a:latin typeface="Calibri" pitchFamily="34" charset="0"/>
              </a:defRPr>
            </a:lvl2pPr>
            <a:lvl3pPr marL="1143000" indent="-228600">
              <a:spcBef>
                <a:spcPct val="20000"/>
              </a:spcBef>
              <a:buFont typeface="Arial"/>
              <a:buChar char="•"/>
              <a:defRPr sz="2400">
                <a:solidFill>
                  <a:schemeClr val="bg1"/>
                </a:solidFill>
                <a:latin typeface="Calibri" pitchFamily="34" charset="0"/>
              </a:defRPr>
            </a:lvl3pPr>
            <a:lvl4pPr marL="1600200" indent="-228600">
              <a:spcBef>
                <a:spcPct val="20000"/>
              </a:spcBef>
              <a:buFont typeface="Arial"/>
              <a:buChar char="–"/>
              <a:defRPr sz="2000">
                <a:solidFill>
                  <a:schemeClr val="bg1"/>
                </a:solidFill>
                <a:latin typeface="Calibri" pitchFamily="34" charset="0"/>
              </a:defRPr>
            </a:lvl4pPr>
            <a:lvl5pPr marL="2057400" indent="-22860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eaLnBrk="1" hangingPunct="1">
              <a:spcBef>
                <a:spcPct val="0"/>
              </a:spcBef>
              <a:buFontTx/>
              <a:buNone/>
              <a:defRPr/>
            </a:pPr>
            <a:endParaRPr lang="en-GB" altLang="en-US" sz="1800">
              <a:latin typeface="Arial"/>
            </a:endParaRPr>
          </a:p>
        </p:txBody>
      </p:sp>
      <p:sp>
        <p:nvSpPr>
          <p:cNvPr id="15364" name="Line 5"/>
          <p:cNvSpPr>
            <a:spLocks noChangeShapeType="1"/>
          </p:cNvSpPr>
          <p:nvPr/>
        </p:nvSpPr>
        <p:spPr bwMode="auto">
          <a:xfrm flipH="1">
            <a:off x="726603" y="1655737"/>
            <a:ext cx="0" cy="3600000"/>
          </a:xfrm>
          <a:prstGeom prst="line">
            <a:avLst/>
          </a:prstGeom>
          <a:noFill/>
          <a:ln w="190500">
            <a:solidFill>
              <a:srgbClr val="FFFF00"/>
            </a:solidFill>
            <a:round/>
            <a:tailEnd type="triangle" w="med" len="med"/>
          </a:ln>
          <a:effectLst>
            <a:outerShdw blurRad="50800" dist="38100" dir="2700000" algn="tl"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noFill/>
              </a14:hiddenFill>
            </a:ext>
          </a:extLst>
        </p:spPr>
        <p:txBody>
          <a:bodyPr wrap="none">
            <a:spAutoFit/>
          </a:bodyPr>
          <a:lstStyle/>
          <a:p>
            <a:pPr>
              <a:defRPr/>
            </a:pPr>
            <a:endParaRPr lang="en-GB">
              <a:latin typeface="Aria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إذًا هو يريد التغيير…</a:t>
            </a:r>
          </a:p>
        </p:txBody>
      </p:sp>
      <p:sp>
        <p:nvSpPr>
          <p:cNvPr id="22531" name="Content Placeholder 2"/>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ماذا فعلت؟</a:t>
            </a:r>
          </a:p>
          <a:p>
            <a:pPr algn="r" rtl="1" eaLnBrk="1" hangingPunct="1"/>
            <a:r>
              <a:rPr lang="x-none" sz="2400" b="0" i="0" strike="noStrike" cap="none" spc="0" baseline="0">
                <a:solidFill>
                  <a:srgbClr val="1D2763"/>
                </a:solidFill>
                <a:effectLst/>
                <a:latin typeface="Arial"/>
                <a:ea typeface="Arial"/>
                <a:cs typeface="Arial"/>
              </a:rPr>
              <a:t>الاتفاق حول هدف</a:t>
            </a:r>
          </a:p>
          <a:p>
            <a:pPr algn="r" rtl="1" eaLnBrk="1" hangingPunct="1"/>
            <a:r>
              <a:rPr lang="x-none" sz="2400" b="0" i="0" strike="noStrike" cap="none" spc="0" baseline="0">
                <a:solidFill>
                  <a:srgbClr val="1D2763"/>
                </a:solidFill>
                <a:effectLst/>
                <a:latin typeface="Arial"/>
                <a:ea typeface="Arial"/>
                <a:cs typeface="Arial"/>
              </a:rPr>
              <a:t>مساعدته في وضع خطة جيدة </a:t>
            </a:r>
          </a:p>
          <a:p>
            <a:pPr lvl="1" algn="r" rtl="1" eaLnBrk="1" hangingPunct="1"/>
            <a:r>
              <a:rPr lang="x-none" sz="2200" b="0" i="0" strike="noStrike" cap="none" spc="0" baseline="0">
                <a:solidFill>
                  <a:srgbClr val="000000"/>
                </a:solidFill>
                <a:effectLst/>
                <a:latin typeface="Arial"/>
                <a:ea typeface="Arial"/>
                <a:cs typeface="Arial"/>
              </a:rPr>
              <a:t>النظر في الخيارات لتحقيق الهدف </a:t>
            </a:r>
          </a:p>
          <a:p>
            <a:pPr algn="r" rtl="1" eaLnBrk="1" hangingPunct="1"/>
            <a:r>
              <a:rPr lang="x-none" sz="2400" b="0" i="0" strike="noStrike" cap="none" spc="0" baseline="0">
                <a:solidFill>
                  <a:srgbClr val="1D2763"/>
                </a:solidFill>
                <a:effectLst/>
                <a:latin typeface="Arial"/>
                <a:ea typeface="Arial"/>
                <a:cs typeface="Arial"/>
              </a:rPr>
              <a:t>التأكد من أنها لا تزال متوافقة</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تحديد الأهداف</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تحديد الأهداف</a:t>
            </a:r>
          </a:p>
        </p:txBody>
      </p:sp>
      <p:sp>
        <p:nvSpPr>
          <p:cNvPr id="24579" name="Content Placeholder 2"/>
          <p:cNvSpPr>
            <a:spLocks noGrp="1"/>
          </p:cNvSpPr>
          <p:nvPr>
            <p:ph idx="1"/>
          </p:nvPr>
        </p:nvSpPr>
        <p:spPr>
          <a:xfrm>
            <a:off x="457200" y="1570038"/>
            <a:ext cx="8229600" cy="4311650"/>
          </a:xfrm>
        </p:spPr>
        <p:txBody>
          <a:bodyPr/>
          <a:lstStyle/>
          <a:p>
            <a:pPr algn="r" rtl="1" eaLnBrk="1" hangingPunct="1">
              <a:lnSpc>
                <a:spcPct val="90000"/>
              </a:lnSpc>
            </a:pPr>
            <a:r>
              <a:rPr lang="x-none" sz="2400" b="0" i="0" strike="noStrike" cap="none" spc="0" baseline="0">
                <a:solidFill>
                  <a:srgbClr val="1D2763"/>
                </a:solidFill>
                <a:effectLst/>
                <a:latin typeface="Arial"/>
                <a:ea typeface="Arial"/>
                <a:cs typeface="Arial"/>
              </a:rPr>
              <a:t>الخطأ الشائع: الرغبة في فعل كل شيء دفعة واحدة</a:t>
            </a:r>
          </a:p>
          <a:p>
            <a:pPr algn="r" rtl="1" eaLnBrk="1" hangingPunct="1">
              <a:lnSpc>
                <a:spcPct val="90000"/>
              </a:lnSpc>
            </a:pPr>
            <a:r>
              <a:rPr lang="x-none" sz="2400" b="0" i="0" strike="noStrike" cap="none" spc="0" baseline="0">
                <a:solidFill>
                  <a:srgbClr val="1D2763"/>
                </a:solidFill>
                <a:effectLst/>
                <a:latin typeface="Arial"/>
                <a:ea typeface="Arial"/>
                <a:cs typeface="Arial"/>
              </a:rPr>
              <a:t>قد تحتاج إلى أن تنشط في مساعدة المريض على تحديد هدف واقعي</a:t>
            </a:r>
          </a:p>
          <a:p>
            <a:pPr lvl="1" algn="r" rtl="1" eaLnBrk="1" hangingPunct="1">
              <a:lnSpc>
                <a:spcPct val="90000"/>
              </a:lnSpc>
            </a:pPr>
            <a:r>
              <a:rPr lang="x-none" sz="2200" b="0" i="0" strike="noStrike" cap="none" spc="0" baseline="0">
                <a:solidFill>
                  <a:srgbClr val="000000"/>
                </a:solidFill>
                <a:effectLst/>
                <a:latin typeface="Arial"/>
                <a:ea typeface="Arial"/>
                <a:cs typeface="Arial"/>
              </a:rPr>
              <a:t>الأصغر والأسهل في البداية هو الأفضل</a:t>
            </a:r>
          </a:p>
          <a:p>
            <a:pPr lvl="1" algn="r" rtl="1" eaLnBrk="1" hangingPunct="1">
              <a:lnSpc>
                <a:spcPct val="90000"/>
              </a:lnSpc>
            </a:pPr>
            <a:r>
              <a:rPr lang="x-none" sz="2200" b="0" i="0" strike="noStrike" cap="none" spc="0" baseline="0">
                <a:solidFill>
                  <a:srgbClr val="000000"/>
                </a:solidFill>
                <a:effectLst/>
                <a:latin typeface="Arial"/>
                <a:ea typeface="Arial"/>
                <a:cs typeface="Arial"/>
              </a:rPr>
              <a:t>تذكر أنه في إطار وجود علاقة عاطفية يمكنك تقديم المشورة طالما تم منحها </a:t>
            </a:r>
            <a:r>
              <a:rPr lang="x-none" sz="2200" b="0" i="1" strike="noStrike" cap="none" spc="0" baseline="0">
                <a:solidFill>
                  <a:srgbClr val="000000"/>
                </a:solidFill>
                <a:effectLst/>
                <a:latin typeface="Arial"/>
                <a:ea typeface="Arial"/>
                <a:cs typeface="Arial"/>
              </a:rPr>
              <a:t>بالإذن</a:t>
            </a:r>
            <a:endParaRPr lang="en-US" altLang="en-US" i="1"/>
          </a:p>
          <a:p>
            <a:pPr eaLnBrk="1" hangingPunct="1"/>
            <a:endParaRPr lang="en-GB" altLang="en-US">
              <a:ea typeface="HelveticaNeueLT Std Cn"/>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1570</Words>
  <Application>Microsoft Office PowerPoint</Application>
  <PresentationFormat>On-screen Show (4:3)</PresentationFormat>
  <Paragraphs>213</Paragraphs>
  <Slides>32</Slides>
  <Notes>31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HelveticaNeueLT Std Med Cn</vt:lpstr>
      <vt:lpstr>Default Theme</vt:lpstr>
      <vt:lpstr>1_Default Theme</vt:lpstr>
      <vt:lpstr>تقنيات تغيير السلوك</vt:lpstr>
      <vt:lpstr>إخلاء المسؤولية</vt:lpstr>
      <vt:lpstr>مقدمة</vt:lpstr>
      <vt:lpstr>نظرة عامة على الدورة</vt:lpstr>
      <vt:lpstr>مقدمة</vt:lpstr>
      <vt:lpstr>عندما يكون شخصًا ما جاهزًا للتغيير…</vt:lpstr>
      <vt:lpstr>إذًا هو يريد التغيير…</vt:lpstr>
      <vt:lpstr>تحديد الأهداف</vt:lpstr>
      <vt:lpstr>تحديد الأهداف</vt:lpstr>
      <vt:lpstr>تحديد الأهداف</vt:lpstr>
      <vt:lpstr>الأهداف والغايات</vt:lpstr>
      <vt:lpstr>إعداد خطة تغيير</vt:lpstr>
      <vt:lpstr>إعداد خطة تغيير</vt:lpstr>
      <vt:lpstr>تغيير الخطة: أمثلة</vt:lpstr>
      <vt:lpstr>كتابة خطة تغيير</vt:lpstr>
      <vt:lpstr>تلميحات حول كتابة خطة تغيير</vt:lpstr>
      <vt:lpstr>تلميحات حول كتابة خطة تغيير</vt:lpstr>
      <vt:lpstr>هناك شيئان قد يحدثان بالخطأ…</vt:lpstr>
      <vt:lpstr>ما الذي يمكن أن يساعد؟</vt:lpstr>
      <vt:lpstr>تقنيات تغيير السلوك:  1. حل المشكلات</vt:lpstr>
      <vt:lpstr>حل المشكلات</vt:lpstr>
      <vt:lpstr>حل المشكلات</vt:lpstr>
      <vt:lpstr>تقنيات تغيير السلوك:  2. خطط نية التنفيذ</vt:lpstr>
      <vt:lpstr>خطط نية التنفيذ</vt:lpstr>
      <vt:lpstr>ما خطط نية التنفيذ؟</vt:lpstr>
      <vt:lpstr>تدوين خطة نية التنفيذ</vt:lpstr>
      <vt:lpstr>تلميحات في كتابة خطط نية التنفيذ</vt:lpstr>
      <vt:lpstr>تقنيات تغيير السلوك:  3. زيادة الثقة بالنفس</vt:lpstr>
      <vt:lpstr>زيادة الثقة بالنفس</vt:lpstr>
      <vt:lpstr>البناء على تعزيز الثقة بالنفس</vt:lpstr>
      <vt:lpstr>ماذا أيضًا؟</vt:lpstr>
      <vt:lpstr>المراجع</vt:lpstr>
    </vt:vector>
  </TitlesOfParts>
  <Company>University of Miami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latchford</dc:creator>
  <cp:keywords>UK0112534</cp:keywords>
  <cp:lastModifiedBy>Gauthami Jeevakumar</cp:lastModifiedBy>
  <cp:revision>414</cp:revision>
  <cp:lastPrinted>2020-12-28T01:38:06Z</cp:lastPrinted>
  <dcterms:created xsi:type="dcterms:W3CDTF">2009-07-24T17:19:22Z</dcterms:created>
  <dcterms:modified xsi:type="dcterms:W3CDTF">2021-03-25T09:07:09Z</dcterms:modified>
</cp:coreProperties>
</file>