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899" r:id="rId4"/>
    <p:sldMasterId id="2147484976" r:id="rId5"/>
  </p:sldMasterIdLst>
  <p:notesMasterIdLst>
    <p:notesMasterId r:id="rId38"/>
  </p:notesMasterIdLst>
  <p:handoutMasterIdLst>
    <p:handoutMasterId r:id="rId39"/>
  </p:handoutMasterIdLst>
  <p:sldIdLst>
    <p:sldId id="1059" r:id="rId6"/>
    <p:sldId id="1125" r:id="rId7"/>
    <p:sldId id="1126" r:id="rId8"/>
    <p:sldId id="1116" r:id="rId9"/>
    <p:sldId id="1117" r:id="rId10"/>
    <p:sldId id="1085" r:id="rId11"/>
    <p:sldId id="1087" r:id="rId12"/>
    <p:sldId id="1121" r:id="rId13"/>
    <p:sldId id="1088" r:id="rId14"/>
    <p:sldId id="1089" r:id="rId15"/>
    <p:sldId id="1090" r:id="rId16"/>
    <p:sldId id="1118" r:id="rId17"/>
    <p:sldId id="1091" r:id="rId18"/>
    <p:sldId id="1092" r:id="rId19"/>
    <p:sldId id="1119" r:id="rId20"/>
    <p:sldId id="1093" r:id="rId21"/>
    <p:sldId id="1094" r:id="rId22"/>
    <p:sldId id="1096" r:id="rId23"/>
    <p:sldId id="1097" r:id="rId24"/>
    <p:sldId id="1120" r:id="rId25"/>
    <p:sldId id="1098" r:id="rId26"/>
    <p:sldId id="1099" r:id="rId27"/>
    <p:sldId id="1122" r:id="rId28"/>
    <p:sldId id="1102" r:id="rId29"/>
    <p:sldId id="1103" r:id="rId30"/>
    <p:sldId id="1104" r:id="rId31"/>
    <p:sldId id="1106" r:id="rId32"/>
    <p:sldId id="1123" r:id="rId33"/>
    <p:sldId id="1109" r:id="rId34"/>
    <p:sldId id="1110" r:id="rId35"/>
    <p:sldId id="1115" r:id="rId36"/>
    <p:sldId id="1124" r:id="rId37"/>
  </p:sldIdLst>
  <p:sldSz cx="9144000" cy="6858000" type="screen4x3"/>
  <p:notesSz cx="9313863" cy="6858000"/>
  <p:custDataLst>
    <p:tags r:id="rId40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 userDrawn="1">
          <p15:clr>
            <a:srgbClr val="A4A3A4"/>
          </p15:clr>
        </p15:guide>
        <p15:guide id="2" pos="2934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onisha Dosanjh" initials="MD" lastIdx="0" clrIdx="0">
    <p:extLst>
      <p:ext uri="{19B8F6BF-5375-455C-9EA6-DF929625EA0E}">
        <p15:presenceInfo xmlns:p15="http://schemas.microsoft.com/office/powerpoint/2012/main" userId="S-1-5-21-183313008-3152611123-150256408-19317" providerId="AD"/>
      </p:ext>
    </p:extLst>
  </p:cmAuthor>
  <p:cmAuthor id="2" name="Imene Reda" initials="IR" lastIdx="1" clrIdx="1">
    <p:extLst>
      <p:ext uri="{19B8F6BF-5375-455C-9EA6-DF929625EA0E}">
        <p15:presenceInfo xmlns:p15="http://schemas.microsoft.com/office/powerpoint/2012/main" userId="S-1-5-21-1929929438-1685801763-620655208-12189" providerId="AD"/>
      </p:ext>
    </p:extLst>
  </p:cmAuthor>
  <p:cmAuthor id="3" name="Aleksandra Kedzierska" initials="AK" lastIdx="2" clrIdx="2">
    <p:extLst>
      <p:ext uri="{19B8F6BF-5375-455C-9EA6-DF929625EA0E}">
        <p15:presenceInfo xmlns:p15="http://schemas.microsoft.com/office/powerpoint/2012/main" userId="S::kedziers@vrtx.com::8397f6f9-ffc8-4c5b-87b2-b67b55db4409" providerId="AD"/>
      </p:ext>
    </p:extLst>
  </p:cmAuthor>
  <p:cmAuthor id="4" name="Q-boot" initials="Q" lastIdx="2" clrIdx="3">
    <p:extLst>
      <p:ext uri="{19B8F6BF-5375-455C-9EA6-DF929625EA0E}">
        <p15:presenceInfo xmlns:p15="http://schemas.microsoft.com/office/powerpoint/2012/main" userId="Q-boot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1DDE9"/>
    <a:srgbClr val="90C2D8"/>
    <a:srgbClr val="FFFF00"/>
    <a:srgbClr val="33CC33"/>
    <a:srgbClr val="FF9900"/>
    <a:srgbClr val="EB5121"/>
    <a:srgbClr val="FF3300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495" autoAdjust="0"/>
    <p:restoredTop sz="84403" autoAdjust="0"/>
  </p:normalViewPr>
  <p:slideViewPr>
    <p:cSldViewPr snapToGrid="0">
      <p:cViewPr varScale="1">
        <p:scale>
          <a:sx n="72" d="100"/>
          <a:sy n="72" d="100"/>
        </p:scale>
        <p:origin x="1632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-12438"/>
    </p:cViewPr>
  </p:sorterViewPr>
  <p:notesViewPr>
    <p:cSldViewPr snapToGrid="0">
      <p:cViewPr varScale="1">
        <p:scale>
          <a:sx n="78" d="100"/>
          <a:sy n="78" d="100"/>
        </p:scale>
        <p:origin x="-3156" y="-90"/>
      </p:cViewPr>
      <p:guideLst>
        <p:guide orient="horz" pos="2160"/>
        <p:guide pos="293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9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34" Type="http://schemas.openxmlformats.org/officeDocument/2006/relationships/slide" Target="slides/slide29.xml"/><Relationship Id="rId42" Type="http://schemas.openxmlformats.org/officeDocument/2006/relationships/presProps" Target="pres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slide" Target="slides/slide28.xml"/><Relationship Id="rId38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41" Type="http://schemas.openxmlformats.org/officeDocument/2006/relationships/commentAuthors" Target="comment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slide" Target="slides/slide27.xml"/><Relationship Id="rId37" Type="http://schemas.openxmlformats.org/officeDocument/2006/relationships/slide" Target="slides/slide32.xml"/><Relationship Id="rId40" Type="http://schemas.openxmlformats.org/officeDocument/2006/relationships/tags" Target="tags/tag1.xml"/><Relationship Id="rId45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slide" Target="slides/slide3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slide" Target="slides/slide26.xml"/><Relationship Id="rId44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slide" Target="slides/slide30.xml"/><Relationship Id="rId43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036441" cy="341980"/>
          </a:xfrm>
          <a:prstGeom prst="rect">
            <a:avLst/>
          </a:prstGeom>
        </p:spPr>
        <p:txBody>
          <a:bodyPr vert="horz" lIns="93759" tIns="46879" rIns="93759" bIns="46879" rtlCol="0"/>
          <a:lstStyle>
            <a:lvl1pPr algn="l" eaLnBrk="1" hangingPunct="1">
              <a:defRPr sz="1300">
                <a:solidFill>
                  <a:schemeClr val="tx1"/>
                </a:solidFill>
                <a:latin typeface="Arial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75978" y="1"/>
            <a:ext cx="4036441" cy="341980"/>
          </a:xfrm>
          <a:prstGeom prst="rect">
            <a:avLst/>
          </a:prstGeom>
        </p:spPr>
        <p:txBody>
          <a:bodyPr vert="horz" lIns="93759" tIns="46879" rIns="93759" bIns="46879" rtlCol="0"/>
          <a:lstStyle>
            <a:lvl1pPr algn="r" eaLnBrk="1" hangingPunct="1">
              <a:defRPr sz="1300">
                <a:solidFill>
                  <a:schemeClr val="tx1"/>
                </a:solidFill>
                <a:latin typeface="Arial"/>
              </a:defRPr>
            </a:lvl1pPr>
          </a:lstStyle>
          <a:p>
            <a:pPr>
              <a:defRPr/>
            </a:pPr>
            <a:fld id="{59B9E42C-D6F3-4E93-87B1-F55538BD88C9}" type="datetimeFigureOut">
              <a:rPr lang="en-US"/>
              <a:pPr>
                <a:defRPr/>
              </a:pPr>
              <a:t>3/2/2021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4487"/>
            <a:ext cx="4036441" cy="341980"/>
          </a:xfrm>
          <a:prstGeom prst="rect">
            <a:avLst/>
          </a:prstGeom>
        </p:spPr>
        <p:txBody>
          <a:bodyPr vert="horz" lIns="93759" tIns="46879" rIns="93759" bIns="46879" rtlCol="0" anchor="b"/>
          <a:lstStyle>
            <a:lvl1pPr algn="l" eaLnBrk="1" hangingPunct="1">
              <a:defRPr sz="1300">
                <a:solidFill>
                  <a:schemeClr val="tx1"/>
                </a:solidFill>
                <a:latin typeface="Arial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75978" y="6514487"/>
            <a:ext cx="4036441" cy="341980"/>
          </a:xfrm>
          <a:prstGeom prst="rect">
            <a:avLst/>
          </a:prstGeom>
        </p:spPr>
        <p:txBody>
          <a:bodyPr vert="horz" wrap="square" lIns="93759" tIns="46879" rIns="93759" bIns="4687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4F4F4219-76C5-4B1C-839B-BEE5D0A73CD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820278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036441" cy="341980"/>
          </a:xfrm>
          <a:prstGeom prst="rect">
            <a:avLst/>
          </a:prstGeom>
        </p:spPr>
        <p:txBody>
          <a:bodyPr vert="horz" lIns="93759" tIns="46879" rIns="93759" bIns="46879" rtlCol="0"/>
          <a:lstStyle>
            <a:lvl1pPr algn="l" eaLnBrk="1" fontAlgn="auto" hangingPunct="1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75978" y="1"/>
            <a:ext cx="4036441" cy="341980"/>
          </a:xfrm>
          <a:prstGeom prst="rect">
            <a:avLst/>
          </a:prstGeom>
        </p:spPr>
        <p:txBody>
          <a:bodyPr vert="horz" lIns="93759" tIns="46879" rIns="93759" bIns="46879" rtlCol="0"/>
          <a:lstStyle>
            <a:lvl1pPr algn="r" eaLnBrk="1" fontAlgn="auto" hangingPunct="1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45344348-FB58-4941-92BF-BC183AB0020C}" type="datetimeFigureOut">
              <a:rPr lang="en-US"/>
              <a:pPr>
                <a:defRPr/>
              </a:pPr>
              <a:t>3/2/2021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943225" y="515938"/>
            <a:ext cx="3427413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31820" y="3257243"/>
            <a:ext cx="7450223" cy="3085487"/>
          </a:xfrm>
          <a:prstGeom prst="rect">
            <a:avLst/>
          </a:prstGeom>
        </p:spPr>
        <p:txBody>
          <a:bodyPr vert="horz" lIns="93759" tIns="46879" rIns="93759" bIns="46879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4487"/>
            <a:ext cx="4036441" cy="341980"/>
          </a:xfrm>
          <a:prstGeom prst="rect">
            <a:avLst/>
          </a:prstGeom>
        </p:spPr>
        <p:txBody>
          <a:bodyPr vert="horz" lIns="93759" tIns="46879" rIns="93759" bIns="46879" rtlCol="0" anchor="b"/>
          <a:lstStyle>
            <a:lvl1pPr algn="l" eaLnBrk="1" fontAlgn="auto" hangingPunct="1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75978" y="6514487"/>
            <a:ext cx="4036441" cy="341980"/>
          </a:xfrm>
          <a:prstGeom prst="rect">
            <a:avLst/>
          </a:prstGeom>
        </p:spPr>
        <p:txBody>
          <a:bodyPr vert="horz" wrap="square" lIns="93759" tIns="46879" rIns="93759" bIns="4687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300">
                <a:solidFill>
                  <a:schemeClr val="tx1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1BCF7F65-30DC-4E63-AC87-435919832BB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177809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en-US" dirty="0"/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itchFamily="34" charset="0"/>
              </a:defRPr>
            </a:lvl1pPr>
            <a:lvl2pPr marL="693098" indent="-266576">
              <a:defRPr>
                <a:solidFill>
                  <a:schemeClr val="bg1"/>
                </a:solidFill>
                <a:latin typeface="Arial" pitchFamily="34" charset="0"/>
              </a:defRPr>
            </a:lvl2pPr>
            <a:lvl3pPr marL="1066305" indent="-213261">
              <a:defRPr>
                <a:solidFill>
                  <a:schemeClr val="bg1"/>
                </a:solidFill>
                <a:latin typeface="Arial" pitchFamily="34" charset="0"/>
              </a:defRPr>
            </a:lvl3pPr>
            <a:lvl4pPr marL="1492827" indent="-213261">
              <a:defRPr>
                <a:solidFill>
                  <a:schemeClr val="bg1"/>
                </a:solidFill>
                <a:latin typeface="Arial" pitchFamily="34" charset="0"/>
              </a:defRPr>
            </a:lvl4pPr>
            <a:lvl5pPr marL="1919348" indent="-213261">
              <a:defRPr>
                <a:solidFill>
                  <a:schemeClr val="bg1"/>
                </a:solidFill>
                <a:latin typeface="Arial" pitchFamily="34" charset="0"/>
              </a:defRPr>
            </a:lvl5pPr>
            <a:lvl6pPr marL="2345870" indent="-21326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itchFamily="34" charset="0"/>
              </a:defRPr>
            </a:lvl6pPr>
            <a:lvl7pPr marL="2772392" indent="-21326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itchFamily="34" charset="0"/>
              </a:defRPr>
            </a:lvl7pPr>
            <a:lvl8pPr marL="3198914" indent="-21326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itchFamily="34" charset="0"/>
              </a:defRPr>
            </a:lvl8pPr>
            <a:lvl9pPr marL="3625436" indent="-21326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itchFamily="34" charset="0"/>
              </a:defRPr>
            </a:lvl9pPr>
          </a:lstStyle>
          <a:p>
            <a:fld id="{95CB990A-79DC-44C4-BE35-8058B4A3D91E}" type="slidenum">
              <a:rPr lang="en-US" altLang="en-US" smtClean="0">
                <a:solidFill>
                  <a:schemeClr val="tx1"/>
                </a:solidFill>
                <a:latin typeface="Calibri" pitchFamily="34" charset="0"/>
              </a:rPr>
              <a:t>1</a:t>
            </a:fld>
            <a:endParaRPr lang="en-US" altLang="en-US">
              <a:solidFill>
                <a:schemeClr val="tx1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529312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93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pl-PL" sz="1700">
                <a:solidFill>
                  <a:srgbClr val="FFFFFF"/>
                </a:solidFill>
                <a:latin typeface="Arial"/>
                <a:ea typeface="Arial"/>
                <a:cs typeface="Arial"/>
              </a:rPr>
              <a:t>Ustalenie celu może być dość łatwe, ale jeśli nie przyporządkuje się temu konkretnych zadań, kończy się to dość bezsensownie... np. powiedzeniem: „Będę naprawdę dobry w leczeniu”. Brzmi świetnie, ale w jaki sposób można to osiągnąć i co dokładnie należy robić...</a:t>
            </a:r>
          </a:p>
        </p:txBody>
      </p:sp>
      <p:sp>
        <p:nvSpPr>
          <p:cNvPr id="593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itchFamily="34" charset="0"/>
              </a:defRPr>
            </a:lvl1pPr>
            <a:lvl2pPr marL="719756" indent="-276943">
              <a:defRPr>
                <a:solidFill>
                  <a:schemeClr val="bg1"/>
                </a:solidFill>
                <a:latin typeface="Arial" pitchFamily="34" charset="0"/>
              </a:defRPr>
            </a:lvl2pPr>
            <a:lvl3pPr marL="1107772" indent="-220666">
              <a:defRPr>
                <a:solidFill>
                  <a:schemeClr val="bg1"/>
                </a:solidFill>
                <a:latin typeface="Arial" pitchFamily="34" charset="0"/>
              </a:defRPr>
            </a:lvl3pPr>
            <a:lvl4pPr marL="1552066" indent="-220666">
              <a:defRPr>
                <a:solidFill>
                  <a:schemeClr val="bg1"/>
                </a:solidFill>
                <a:latin typeface="Arial" pitchFamily="34" charset="0"/>
              </a:defRPr>
            </a:lvl4pPr>
            <a:lvl5pPr marL="1994879" indent="-220666">
              <a:defRPr>
                <a:solidFill>
                  <a:schemeClr val="bg1"/>
                </a:solidFill>
                <a:latin typeface="Arial" pitchFamily="34" charset="0"/>
              </a:defRPr>
            </a:lvl5pPr>
            <a:lvl6pPr marL="2421401" indent="-22066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itchFamily="34" charset="0"/>
              </a:defRPr>
            </a:lvl6pPr>
            <a:lvl7pPr marL="2847923" indent="-22066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itchFamily="34" charset="0"/>
              </a:defRPr>
            </a:lvl7pPr>
            <a:lvl8pPr marL="3274444" indent="-22066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itchFamily="34" charset="0"/>
              </a:defRPr>
            </a:lvl8pPr>
            <a:lvl9pPr marL="3700966" indent="-22066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itchFamily="34" charset="0"/>
              </a:defRPr>
            </a:lvl9pPr>
          </a:lstStyle>
          <a:p>
            <a:fld id="{D2140821-9CD4-4219-BA48-CAE0060C9DFF}" type="slidenum">
              <a:rPr lang="en-US" altLang="en-US" smtClean="0">
                <a:solidFill>
                  <a:schemeClr val="tx1"/>
                </a:solidFill>
                <a:latin typeface="Calibri" pitchFamily="34" charset="0"/>
              </a:rPr>
              <a:t>11</a:t>
            </a:fld>
            <a:endParaRPr lang="en-US" altLang="en-US">
              <a:solidFill>
                <a:schemeClr val="tx1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337638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04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en-US"/>
          </a:p>
        </p:txBody>
      </p:sp>
      <p:sp>
        <p:nvSpPr>
          <p:cNvPr id="604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itchFamily="34" charset="0"/>
              </a:defRPr>
            </a:lvl1pPr>
            <a:lvl2pPr marL="693098" indent="-266576">
              <a:defRPr>
                <a:solidFill>
                  <a:schemeClr val="bg1"/>
                </a:solidFill>
                <a:latin typeface="Arial" pitchFamily="34" charset="0"/>
              </a:defRPr>
            </a:lvl2pPr>
            <a:lvl3pPr marL="1066305" indent="-213261">
              <a:defRPr>
                <a:solidFill>
                  <a:schemeClr val="bg1"/>
                </a:solidFill>
                <a:latin typeface="Arial" pitchFamily="34" charset="0"/>
              </a:defRPr>
            </a:lvl3pPr>
            <a:lvl4pPr marL="1492827" indent="-213261">
              <a:defRPr>
                <a:solidFill>
                  <a:schemeClr val="bg1"/>
                </a:solidFill>
                <a:latin typeface="Arial" pitchFamily="34" charset="0"/>
              </a:defRPr>
            </a:lvl4pPr>
            <a:lvl5pPr marL="1919348" indent="-213261">
              <a:defRPr>
                <a:solidFill>
                  <a:schemeClr val="bg1"/>
                </a:solidFill>
                <a:latin typeface="Arial" pitchFamily="34" charset="0"/>
              </a:defRPr>
            </a:lvl5pPr>
            <a:lvl6pPr marL="2345870" indent="-21326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itchFamily="34" charset="0"/>
              </a:defRPr>
            </a:lvl6pPr>
            <a:lvl7pPr marL="2772392" indent="-21326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itchFamily="34" charset="0"/>
              </a:defRPr>
            </a:lvl7pPr>
            <a:lvl8pPr marL="3198914" indent="-21326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itchFamily="34" charset="0"/>
              </a:defRPr>
            </a:lvl8pPr>
            <a:lvl9pPr marL="3625436" indent="-21326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itchFamily="34" charset="0"/>
              </a:defRPr>
            </a:lvl9pPr>
          </a:lstStyle>
          <a:p>
            <a:fld id="{2BF89659-16BF-4249-AAC5-FB21DF7EFDD8}" type="slidenum">
              <a:rPr lang="en-US" altLang="en-US" smtClean="0">
                <a:solidFill>
                  <a:schemeClr val="tx1"/>
                </a:solidFill>
                <a:latin typeface="Calibri" pitchFamily="34" charset="0"/>
              </a:rPr>
              <a:t>12</a:t>
            </a:fld>
            <a:endParaRPr lang="en-US" altLang="en-US">
              <a:solidFill>
                <a:schemeClr val="tx1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921433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pl-PL" sz="1700" dirty="0">
                <a:solidFill>
                  <a:srgbClr val="FFFFFF"/>
                </a:solidFill>
                <a:latin typeface="Arial"/>
                <a:ea typeface="Arial"/>
                <a:cs typeface="Arial"/>
              </a:rPr>
              <a:t>Największą różnicą między dobrymi zamiarami a faktyczną zmianą... jest opracowanie planu i jest on o wiele bardziej </a:t>
            </a:r>
            <a:r>
              <a:rPr lang="pl-PL" sz="1700" dirty="0">
                <a:solidFill>
                  <a:srgbClr val="FF0000"/>
                </a:solidFill>
                <a:highlight>
                  <a:srgbClr val="FFFF00"/>
                </a:highlight>
                <a:latin typeface="Arial"/>
                <a:ea typeface="Arial"/>
                <a:cs typeface="Arial"/>
              </a:rPr>
              <a:t>skuteczny</a:t>
            </a:r>
            <a:r>
              <a:rPr lang="pl-PL" sz="1700" dirty="0">
                <a:solidFill>
                  <a:srgbClr val="FFFFFF"/>
                </a:solidFill>
                <a:highlight>
                  <a:srgbClr val="FFFF00"/>
                </a:highlight>
                <a:latin typeface="Arial"/>
                <a:ea typeface="Arial"/>
                <a:cs typeface="Arial"/>
              </a:rPr>
              <a:t>,</a:t>
            </a:r>
            <a:r>
              <a:rPr lang="pl-PL" sz="1700" dirty="0">
                <a:solidFill>
                  <a:srgbClr val="FFFFFF"/>
                </a:solidFill>
                <a:latin typeface="Arial"/>
                <a:ea typeface="Arial"/>
                <a:cs typeface="Arial"/>
              </a:rPr>
              <a:t> kiedy się go zapisze.</a:t>
            </a:r>
          </a:p>
          <a:p>
            <a:r>
              <a:rPr lang="pl-PL" sz="1700" dirty="0">
                <a:solidFill>
                  <a:srgbClr val="FFFFFF"/>
                </a:solidFill>
                <a:latin typeface="Arial"/>
                <a:ea typeface="Arial"/>
                <a:cs typeface="Arial"/>
              </a:rPr>
              <a:t>Można tu wykazać dużą aktywność. Za zgodą pacjenta można mu przekazać wskazówki i porady na podstawie doświadczeń innych osób, z którymi się pracowało.</a:t>
            </a:r>
          </a:p>
        </p:txBody>
      </p:sp>
      <p:sp>
        <p:nvSpPr>
          <p:cNvPr id="614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itchFamily="34" charset="0"/>
              </a:defRPr>
            </a:lvl1pPr>
            <a:lvl2pPr marL="719756" indent="-276943">
              <a:defRPr>
                <a:solidFill>
                  <a:schemeClr val="bg1"/>
                </a:solidFill>
                <a:latin typeface="Arial" pitchFamily="34" charset="0"/>
              </a:defRPr>
            </a:lvl2pPr>
            <a:lvl3pPr marL="1107772" indent="-220666">
              <a:defRPr>
                <a:solidFill>
                  <a:schemeClr val="bg1"/>
                </a:solidFill>
                <a:latin typeface="Arial" pitchFamily="34" charset="0"/>
              </a:defRPr>
            </a:lvl3pPr>
            <a:lvl4pPr marL="1552066" indent="-220666">
              <a:defRPr>
                <a:solidFill>
                  <a:schemeClr val="bg1"/>
                </a:solidFill>
                <a:latin typeface="Arial" pitchFamily="34" charset="0"/>
              </a:defRPr>
            </a:lvl4pPr>
            <a:lvl5pPr marL="1994879" indent="-220666">
              <a:defRPr>
                <a:solidFill>
                  <a:schemeClr val="bg1"/>
                </a:solidFill>
                <a:latin typeface="Arial" pitchFamily="34" charset="0"/>
              </a:defRPr>
            </a:lvl5pPr>
            <a:lvl6pPr marL="2421401" indent="-22066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itchFamily="34" charset="0"/>
              </a:defRPr>
            </a:lvl6pPr>
            <a:lvl7pPr marL="2847923" indent="-22066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itchFamily="34" charset="0"/>
              </a:defRPr>
            </a:lvl7pPr>
            <a:lvl8pPr marL="3274444" indent="-22066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itchFamily="34" charset="0"/>
              </a:defRPr>
            </a:lvl8pPr>
            <a:lvl9pPr marL="3700966" indent="-22066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itchFamily="34" charset="0"/>
              </a:defRPr>
            </a:lvl9pPr>
          </a:lstStyle>
          <a:p>
            <a:fld id="{DFF8A63F-3ADD-4A67-8F5B-6BECD6756724}" type="slidenum">
              <a:rPr lang="en-US" altLang="en-US" smtClean="0">
                <a:solidFill>
                  <a:schemeClr val="tx1"/>
                </a:solidFill>
                <a:latin typeface="Calibri" pitchFamily="34" charset="0"/>
              </a:rPr>
              <a:t>13</a:t>
            </a:fld>
            <a:endParaRPr lang="en-US" altLang="en-US">
              <a:solidFill>
                <a:schemeClr val="tx1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183080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24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pl-PL" sz="1700">
                <a:solidFill>
                  <a:srgbClr val="FFFFFF"/>
                </a:solidFill>
                <a:latin typeface="Arial"/>
                <a:ea typeface="Arial"/>
                <a:cs typeface="Arial"/>
              </a:rPr>
              <a:t>Oto niektóre z trudnych pytań, które należy zadać razem!</a:t>
            </a:r>
          </a:p>
        </p:txBody>
      </p:sp>
      <p:sp>
        <p:nvSpPr>
          <p:cNvPr id="624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itchFamily="34" charset="0"/>
              </a:defRPr>
            </a:lvl1pPr>
            <a:lvl2pPr marL="719756" indent="-276943">
              <a:defRPr>
                <a:solidFill>
                  <a:schemeClr val="bg1"/>
                </a:solidFill>
                <a:latin typeface="Arial" pitchFamily="34" charset="0"/>
              </a:defRPr>
            </a:lvl2pPr>
            <a:lvl3pPr marL="1107772" indent="-220666">
              <a:defRPr>
                <a:solidFill>
                  <a:schemeClr val="bg1"/>
                </a:solidFill>
                <a:latin typeface="Arial" pitchFamily="34" charset="0"/>
              </a:defRPr>
            </a:lvl3pPr>
            <a:lvl4pPr marL="1552066" indent="-220666">
              <a:defRPr>
                <a:solidFill>
                  <a:schemeClr val="bg1"/>
                </a:solidFill>
                <a:latin typeface="Arial" pitchFamily="34" charset="0"/>
              </a:defRPr>
            </a:lvl4pPr>
            <a:lvl5pPr marL="1994879" indent="-220666">
              <a:defRPr>
                <a:solidFill>
                  <a:schemeClr val="bg1"/>
                </a:solidFill>
                <a:latin typeface="Arial" pitchFamily="34" charset="0"/>
              </a:defRPr>
            </a:lvl5pPr>
            <a:lvl6pPr marL="2421401" indent="-22066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itchFamily="34" charset="0"/>
              </a:defRPr>
            </a:lvl6pPr>
            <a:lvl7pPr marL="2847923" indent="-22066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itchFamily="34" charset="0"/>
              </a:defRPr>
            </a:lvl7pPr>
            <a:lvl8pPr marL="3274444" indent="-22066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itchFamily="34" charset="0"/>
              </a:defRPr>
            </a:lvl8pPr>
            <a:lvl9pPr marL="3700966" indent="-22066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itchFamily="34" charset="0"/>
              </a:defRPr>
            </a:lvl9pPr>
          </a:lstStyle>
          <a:p>
            <a:fld id="{67608BA5-FD61-4D43-AA53-510B3D6E3655}" type="slidenum">
              <a:rPr lang="en-US" altLang="en-US" smtClean="0">
                <a:solidFill>
                  <a:schemeClr val="tx1"/>
                </a:solidFill>
                <a:latin typeface="Calibri" pitchFamily="34" charset="0"/>
              </a:rPr>
              <a:t>14</a:t>
            </a:fld>
            <a:endParaRPr lang="en-US" altLang="en-US">
              <a:solidFill>
                <a:schemeClr val="tx1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309651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34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en-US"/>
          </a:p>
        </p:txBody>
      </p:sp>
      <p:sp>
        <p:nvSpPr>
          <p:cNvPr id="634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itchFamily="34" charset="0"/>
              </a:defRPr>
            </a:lvl1pPr>
            <a:lvl2pPr marL="693098" indent="-266576">
              <a:defRPr>
                <a:solidFill>
                  <a:schemeClr val="bg1"/>
                </a:solidFill>
                <a:latin typeface="Arial" pitchFamily="34" charset="0"/>
              </a:defRPr>
            </a:lvl2pPr>
            <a:lvl3pPr marL="1066305" indent="-213261">
              <a:defRPr>
                <a:solidFill>
                  <a:schemeClr val="bg1"/>
                </a:solidFill>
                <a:latin typeface="Arial" pitchFamily="34" charset="0"/>
              </a:defRPr>
            </a:lvl3pPr>
            <a:lvl4pPr marL="1492827" indent="-213261">
              <a:defRPr>
                <a:solidFill>
                  <a:schemeClr val="bg1"/>
                </a:solidFill>
                <a:latin typeface="Arial" pitchFamily="34" charset="0"/>
              </a:defRPr>
            </a:lvl4pPr>
            <a:lvl5pPr marL="1919348" indent="-213261">
              <a:defRPr>
                <a:solidFill>
                  <a:schemeClr val="bg1"/>
                </a:solidFill>
                <a:latin typeface="Arial" pitchFamily="34" charset="0"/>
              </a:defRPr>
            </a:lvl5pPr>
            <a:lvl6pPr marL="2345870" indent="-21326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itchFamily="34" charset="0"/>
              </a:defRPr>
            </a:lvl6pPr>
            <a:lvl7pPr marL="2772392" indent="-21326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itchFamily="34" charset="0"/>
              </a:defRPr>
            </a:lvl7pPr>
            <a:lvl8pPr marL="3198914" indent="-21326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itchFamily="34" charset="0"/>
              </a:defRPr>
            </a:lvl8pPr>
            <a:lvl9pPr marL="3625436" indent="-21326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itchFamily="34" charset="0"/>
              </a:defRPr>
            </a:lvl9pPr>
          </a:lstStyle>
          <a:p>
            <a:fld id="{4FFBB07C-4018-4A98-A1DC-4EE7F558FCEE}" type="slidenum">
              <a:rPr lang="en-US" altLang="en-US" smtClean="0">
                <a:solidFill>
                  <a:schemeClr val="tx1"/>
                </a:solidFill>
                <a:latin typeface="Calibri" pitchFamily="34" charset="0"/>
              </a:rPr>
              <a:t>15</a:t>
            </a:fld>
            <a:endParaRPr lang="en-US" altLang="en-US">
              <a:solidFill>
                <a:schemeClr val="tx1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714839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45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en-US"/>
          </a:p>
        </p:txBody>
      </p:sp>
      <p:sp>
        <p:nvSpPr>
          <p:cNvPr id="645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itchFamily="34" charset="0"/>
              </a:defRPr>
            </a:lvl1pPr>
            <a:lvl2pPr marL="693098" indent="-266576">
              <a:defRPr>
                <a:solidFill>
                  <a:schemeClr val="bg1"/>
                </a:solidFill>
                <a:latin typeface="Arial" pitchFamily="34" charset="0"/>
              </a:defRPr>
            </a:lvl2pPr>
            <a:lvl3pPr marL="1066305" indent="-213261">
              <a:defRPr>
                <a:solidFill>
                  <a:schemeClr val="bg1"/>
                </a:solidFill>
                <a:latin typeface="Arial" pitchFamily="34" charset="0"/>
              </a:defRPr>
            </a:lvl3pPr>
            <a:lvl4pPr marL="1492827" indent="-213261">
              <a:defRPr>
                <a:solidFill>
                  <a:schemeClr val="bg1"/>
                </a:solidFill>
                <a:latin typeface="Arial" pitchFamily="34" charset="0"/>
              </a:defRPr>
            </a:lvl4pPr>
            <a:lvl5pPr marL="1919348" indent="-213261">
              <a:defRPr>
                <a:solidFill>
                  <a:schemeClr val="bg1"/>
                </a:solidFill>
                <a:latin typeface="Arial" pitchFamily="34" charset="0"/>
              </a:defRPr>
            </a:lvl5pPr>
            <a:lvl6pPr marL="2345870" indent="-21326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itchFamily="34" charset="0"/>
              </a:defRPr>
            </a:lvl6pPr>
            <a:lvl7pPr marL="2772392" indent="-21326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itchFamily="34" charset="0"/>
              </a:defRPr>
            </a:lvl7pPr>
            <a:lvl8pPr marL="3198914" indent="-21326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itchFamily="34" charset="0"/>
              </a:defRPr>
            </a:lvl8pPr>
            <a:lvl9pPr marL="3625436" indent="-21326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itchFamily="34" charset="0"/>
              </a:defRPr>
            </a:lvl9pPr>
          </a:lstStyle>
          <a:p>
            <a:fld id="{10460DC6-D6AD-48ED-84DC-AE572FD3BD60}" type="slidenum">
              <a:rPr lang="en-US" altLang="en-US" smtClean="0">
                <a:solidFill>
                  <a:schemeClr val="tx1"/>
                </a:solidFill>
                <a:latin typeface="Calibri" pitchFamily="34" charset="0"/>
              </a:rPr>
              <a:t>16</a:t>
            </a:fld>
            <a:endParaRPr lang="en-US" altLang="en-US">
              <a:solidFill>
                <a:schemeClr val="tx1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964759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55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en-US"/>
          </a:p>
        </p:txBody>
      </p:sp>
      <p:sp>
        <p:nvSpPr>
          <p:cNvPr id="655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itchFamily="34" charset="0"/>
              </a:defRPr>
            </a:lvl1pPr>
            <a:lvl2pPr marL="693098" indent="-266576">
              <a:defRPr>
                <a:solidFill>
                  <a:schemeClr val="bg1"/>
                </a:solidFill>
                <a:latin typeface="Arial" pitchFamily="34" charset="0"/>
              </a:defRPr>
            </a:lvl2pPr>
            <a:lvl3pPr marL="1066305" indent="-213261">
              <a:defRPr>
                <a:solidFill>
                  <a:schemeClr val="bg1"/>
                </a:solidFill>
                <a:latin typeface="Arial" pitchFamily="34" charset="0"/>
              </a:defRPr>
            </a:lvl3pPr>
            <a:lvl4pPr marL="1492827" indent="-213261">
              <a:defRPr>
                <a:solidFill>
                  <a:schemeClr val="bg1"/>
                </a:solidFill>
                <a:latin typeface="Arial" pitchFamily="34" charset="0"/>
              </a:defRPr>
            </a:lvl4pPr>
            <a:lvl5pPr marL="1919348" indent="-213261">
              <a:defRPr>
                <a:solidFill>
                  <a:schemeClr val="bg1"/>
                </a:solidFill>
                <a:latin typeface="Arial" pitchFamily="34" charset="0"/>
              </a:defRPr>
            </a:lvl5pPr>
            <a:lvl6pPr marL="2345870" indent="-21326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itchFamily="34" charset="0"/>
              </a:defRPr>
            </a:lvl6pPr>
            <a:lvl7pPr marL="2772392" indent="-21326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itchFamily="34" charset="0"/>
              </a:defRPr>
            </a:lvl7pPr>
            <a:lvl8pPr marL="3198914" indent="-21326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itchFamily="34" charset="0"/>
              </a:defRPr>
            </a:lvl8pPr>
            <a:lvl9pPr marL="3625436" indent="-21326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itchFamily="34" charset="0"/>
              </a:defRPr>
            </a:lvl9pPr>
          </a:lstStyle>
          <a:p>
            <a:fld id="{277C8EB9-FFB7-42E0-86CB-5158F83DAF3F}" type="slidenum">
              <a:rPr lang="en-US" altLang="en-US" smtClean="0">
                <a:solidFill>
                  <a:schemeClr val="tx1"/>
                </a:solidFill>
                <a:latin typeface="Calibri" pitchFamily="34" charset="0"/>
              </a:rPr>
              <a:t>17</a:t>
            </a:fld>
            <a:endParaRPr lang="en-US" altLang="en-US">
              <a:solidFill>
                <a:schemeClr val="tx1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690439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65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en-US"/>
          </a:p>
        </p:txBody>
      </p:sp>
      <p:sp>
        <p:nvSpPr>
          <p:cNvPr id="665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itchFamily="34" charset="0"/>
              </a:defRPr>
            </a:lvl1pPr>
            <a:lvl2pPr marL="693098" indent="-266576">
              <a:defRPr>
                <a:solidFill>
                  <a:schemeClr val="bg1"/>
                </a:solidFill>
                <a:latin typeface="Arial" pitchFamily="34" charset="0"/>
              </a:defRPr>
            </a:lvl2pPr>
            <a:lvl3pPr marL="1066305" indent="-213261">
              <a:defRPr>
                <a:solidFill>
                  <a:schemeClr val="bg1"/>
                </a:solidFill>
                <a:latin typeface="Arial" pitchFamily="34" charset="0"/>
              </a:defRPr>
            </a:lvl3pPr>
            <a:lvl4pPr marL="1492827" indent="-213261">
              <a:defRPr>
                <a:solidFill>
                  <a:schemeClr val="bg1"/>
                </a:solidFill>
                <a:latin typeface="Arial" pitchFamily="34" charset="0"/>
              </a:defRPr>
            </a:lvl4pPr>
            <a:lvl5pPr marL="1919348" indent="-213261">
              <a:defRPr>
                <a:solidFill>
                  <a:schemeClr val="bg1"/>
                </a:solidFill>
                <a:latin typeface="Arial" pitchFamily="34" charset="0"/>
              </a:defRPr>
            </a:lvl5pPr>
            <a:lvl6pPr marL="2345870" indent="-21326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itchFamily="34" charset="0"/>
              </a:defRPr>
            </a:lvl6pPr>
            <a:lvl7pPr marL="2772392" indent="-21326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itchFamily="34" charset="0"/>
              </a:defRPr>
            </a:lvl7pPr>
            <a:lvl8pPr marL="3198914" indent="-21326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itchFamily="34" charset="0"/>
              </a:defRPr>
            </a:lvl8pPr>
            <a:lvl9pPr marL="3625436" indent="-21326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itchFamily="34" charset="0"/>
              </a:defRPr>
            </a:lvl9pPr>
          </a:lstStyle>
          <a:p>
            <a:fld id="{3D017FFA-EA15-49D1-8A75-60681D775275}" type="slidenum">
              <a:rPr lang="en-US" altLang="en-US" smtClean="0">
                <a:solidFill>
                  <a:schemeClr val="tx1"/>
                </a:solidFill>
                <a:latin typeface="Calibri" pitchFamily="34" charset="0"/>
              </a:rPr>
              <a:t>18</a:t>
            </a:fld>
            <a:endParaRPr lang="en-US" altLang="en-US">
              <a:solidFill>
                <a:schemeClr val="tx1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615738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75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pl-PL" sz="1700">
                <a:solidFill>
                  <a:srgbClr val="FFFFFF"/>
                </a:solidFill>
                <a:latin typeface="Arial"/>
                <a:ea typeface="Arial"/>
                <a:cs typeface="Arial"/>
              </a:rPr>
              <a:t>Żaden plan nie pasuje do wszystkich – każdy potrzebuje być wyjątkowy i plan musi pasować do życia danej osoby. Lista rzeczy, które mogą być pomocne i stanowić utrudnienia, będzie inna dla każdej osoby, ale oczywiście będzie też zawierać wiele elementów wspólnych na podstawie doświadczeń innych osób...</a:t>
            </a:r>
          </a:p>
        </p:txBody>
      </p:sp>
      <p:sp>
        <p:nvSpPr>
          <p:cNvPr id="675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itchFamily="34" charset="0"/>
              </a:defRPr>
            </a:lvl1pPr>
            <a:lvl2pPr marL="719756" indent="-276943">
              <a:defRPr>
                <a:solidFill>
                  <a:schemeClr val="bg1"/>
                </a:solidFill>
                <a:latin typeface="Arial" pitchFamily="34" charset="0"/>
              </a:defRPr>
            </a:lvl2pPr>
            <a:lvl3pPr marL="1107772" indent="-220666">
              <a:defRPr>
                <a:solidFill>
                  <a:schemeClr val="bg1"/>
                </a:solidFill>
                <a:latin typeface="Arial" pitchFamily="34" charset="0"/>
              </a:defRPr>
            </a:lvl3pPr>
            <a:lvl4pPr marL="1552066" indent="-220666">
              <a:defRPr>
                <a:solidFill>
                  <a:schemeClr val="bg1"/>
                </a:solidFill>
                <a:latin typeface="Arial" pitchFamily="34" charset="0"/>
              </a:defRPr>
            </a:lvl4pPr>
            <a:lvl5pPr marL="1994879" indent="-220666">
              <a:defRPr>
                <a:solidFill>
                  <a:schemeClr val="bg1"/>
                </a:solidFill>
                <a:latin typeface="Arial" pitchFamily="34" charset="0"/>
              </a:defRPr>
            </a:lvl5pPr>
            <a:lvl6pPr marL="2421401" indent="-22066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itchFamily="34" charset="0"/>
              </a:defRPr>
            </a:lvl6pPr>
            <a:lvl7pPr marL="2847923" indent="-22066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itchFamily="34" charset="0"/>
              </a:defRPr>
            </a:lvl7pPr>
            <a:lvl8pPr marL="3274444" indent="-22066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itchFamily="34" charset="0"/>
              </a:defRPr>
            </a:lvl8pPr>
            <a:lvl9pPr marL="3700966" indent="-22066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itchFamily="34" charset="0"/>
              </a:defRPr>
            </a:lvl9pPr>
          </a:lstStyle>
          <a:p>
            <a:fld id="{7E8C718B-7BED-4284-9724-28B76CCB33AC}" type="slidenum">
              <a:rPr lang="en-US" altLang="en-US" smtClean="0">
                <a:solidFill>
                  <a:schemeClr val="tx1"/>
                </a:solidFill>
                <a:latin typeface="Calibri" pitchFamily="34" charset="0"/>
              </a:rPr>
              <a:t>19</a:t>
            </a:fld>
            <a:endParaRPr lang="en-US" altLang="en-US">
              <a:solidFill>
                <a:schemeClr val="tx1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931411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86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en-US"/>
          </a:p>
        </p:txBody>
      </p:sp>
      <p:sp>
        <p:nvSpPr>
          <p:cNvPr id="686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itchFamily="34" charset="0"/>
              </a:defRPr>
            </a:lvl1pPr>
            <a:lvl2pPr marL="693098" indent="-266576">
              <a:defRPr>
                <a:solidFill>
                  <a:schemeClr val="bg1"/>
                </a:solidFill>
                <a:latin typeface="Arial" pitchFamily="34" charset="0"/>
              </a:defRPr>
            </a:lvl2pPr>
            <a:lvl3pPr marL="1066305" indent="-213261">
              <a:defRPr>
                <a:solidFill>
                  <a:schemeClr val="bg1"/>
                </a:solidFill>
                <a:latin typeface="Arial" pitchFamily="34" charset="0"/>
              </a:defRPr>
            </a:lvl3pPr>
            <a:lvl4pPr marL="1492827" indent="-213261">
              <a:defRPr>
                <a:solidFill>
                  <a:schemeClr val="bg1"/>
                </a:solidFill>
                <a:latin typeface="Arial" pitchFamily="34" charset="0"/>
              </a:defRPr>
            </a:lvl4pPr>
            <a:lvl5pPr marL="1919348" indent="-213261">
              <a:defRPr>
                <a:solidFill>
                  <a:schemeClr val="bg1"/>
                </a:solidFill>
                <a:latin typeface="Arial" pitchFamily="34" charset="0"/>
              </a:defRPr>
            </a:lvl5pPr>
            <a:lvl6pPr marL="2345870" indent="-21326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itchFamily="34" charset="0"/>
              </a:defRPr>
            </a:lvl6pPr>
            <a:lvl7pPr marL="2772392" indent="-21326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itchFamily="34" charset="0"/>
              </a:defRPr>
            </a:lvl7pPr>
            <a:lvl8pPr marL="3198914" indent="-21326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itchFamily="34" charset="0"/>
              </a:defRPr>
            </a:lvl8pPr>
            <a:lvl9pPr marL="3625436" indent="-21326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itchFamily="34" charset="0"/>
              </a:defRPr>
            </a:lvl9pPr>
          </a:lstStyle>
          <a:p>
            <a:fld id="{4E1FE8A5-E8AE-4008-840E-585ACDD46A14}" type="slidenum">
              <a:rPr lang="en-US" altLang="en-US" smtClean="0">
                <a:solidFill>
                  <a:schemeClr val="tx1"/>
                </a:solidFill>
                <a:latin typeface="Calibri" pitchFamily="34" charset="0"/>
              </a:rPr>
              <a:t>20</a:t>
            </a:fld>
            <a:endParaRPr lang="en-US" altLang="en-US">
              <a:solidFill>
                <a:schemeClr val="tx1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08956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en-US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itchFamily="34" charset="0"/>
              </a:defRPr>
            </a:lvl1pPr>
            <a:lvl2pPr marL="693098" indent="-266576">
              <a:defRPr>
                <a:solidFill>
                  <a:schemeClr val="bg1"/>
                </a:solidFill>
                <a:latin typeface="Arial" pitchFamily="34" charset="0"/>
              </a:defRPr>
            </a:lvl2pPr>
            <a:lvl3pPr marL="1066305" indent="-213261">
              <a:defRPr>
                <a:solidFill>
                  <a:schemeClr val="bg1"/>
                </a:solidFill>
                <a:latin typeface="Arial" pitchFamily="34" charset="0"/>
              </a:defRPr>
            </a:lvl3pPr>
            <a:lvl4pPr marL="1492827" indent="-213261">
              <a:defRPr>
                <a:solidFill>
                  <a:schemeClr val="bg1"/>
                </a:solidFill>
                <a:latin typeface="Arial" pitchFamily="34" charset="0"/>
              </a:defRPr>
            </a:lvl4pPr>
            <a:lvl5pPr marL="1919348" indent="-213261">
              <a:defRPr>
                <a:solidFill>
                  <a:schemeClr val="bg1"/>
                </a:solidFill>
                <a:latin typeface="Arial" pitchFamily="34" charset="0"/>
              </a:defRPr>
            </a:lvl5pPr>
            <a:lvl6pPr marL="2345870" indent="-21326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itchFamily="34" charset="0"/>
              </a:defRPr>
            </a:lvl6pPr>
            <a:lvl7pPr marL="2772392" indent="-21326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itchFamily="34" charset="0"/>
              </a:defRPr>
            </a:lvl7pPr>
            <a:lvl8pPr marL="3198914" indent="-21326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itchFamily="34" charset="0"/>
              </a:defRPr>
            </a:lvl8pPr>
            <a:lvl9pPr marL="3625436" indent="-21326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itchFamily="34" charset="0"/>
              </a:defRPr>
            </a:lvl9pPr>
          </a:lstStyle>
          <a:p>
            <a:fld id="{495B6A2C-EA28-44CC-AC2C-02458E88B794}" type="slidenum">
              <a:rPr lang="en-US" altLang="en-US" smtClean="0">
                <a:solidFill>
                  <a:schemeClr val="tx1"/>
                </a:solidFill>
                <a:latin typeface="Calibri" pitchFamily="34" charset="0"/>
              </a:rPr>
              <a:t>2</a:t>
            </a:fld>
            <a:endParaRPr lang="en-US" altLang="en-US">
              <a:solidFill>
                <a:schemeClr val="tx1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751075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96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en-US"/>
          </a:p>
        </p:txBody>
      </p:sp>
      <p:sp>
        <p:nvSpPr>
          <p:cNvPr id="696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itchFamily="34" charset="0"/>
              </a:defRPr>
            </a:lvl1pPr>
            <a:lvl2pPr marL="719756" indent="-276943">
              <a:defRPr>
                <a:solidFill>
                  <a:schemeClr val="bg1"/>
                </a:solidFill>
                <a:latin typeface="Arial" pitchFamily="34" charset="0"/>
              </a:defRPr>
            </a:lvl2pPr>
            <a:lvl3pPr marL="1107772" indent="-220666">
              <a:defRPr>
                <a:solidFill>
                  <a:schemeClr val="bg1"/>
                </a:solidFill>
                <a:latin typeface="Arial" pitchFamily="34" charset="0"/>
              </a:defRPr>
            </a:lvl3pPr>
            <a:lvl4pPr marL="1552066" indent="-220666">
              <a:defRPr>
                <a:solidFill>
                  <a:schemeClr val="bg1"/>
                </a:solidFill>
                <a:latin typeface="Arial" pitchFamily="34" charset="0"/>
              </a:defRPr>
            </a:lvl4pPr>
            <a:lvl5pPr marL="1994879" indent="-220666">
              <a:defRPr>
                <a:solidFill>
                  <a:schemeClr val="bg1"/>
                </a:solidFill>
                <a:latin typeface="Arial" pitchFamily="34" charset="0"/>
              </a:defRPr>
            </a:lvl5pPr>
            <a:lvl6pPr marL="2421401" indent="-22066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itchFamily="34" charset="0"/>
              </a:defRPr>
            </a:lvl6pPr>
            <a:lvl7pPr marL="2847923" indent="-22066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itchFamily="34" charset="0"/>
              </a:defRPr>
            </a:lvl7pPr>
            <a:lvl8pPr marL="3274444" indent="-22066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itchFamily="34" charset="0"/>
              </a:defRPr>
            </a:lvl8pPr>
            <a:lvl9pPr marL="3700966" indent="-22066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itchFamily="34" charset="0"/>
              </a:defRPr>
            </a:lvl9pPr>
          </a:lstStyle>
          <a:p>
            <a:fld id="{E748B2F1-223C-45D9-8DE5-0EA3F432BA08}" type="slidenum">
              <a:rPr lang="en-US" altLang="en-US" smtClean="0">
                <a:solidFill>
                  <a:schemeClr val="tx1"/>
                </a:solidFill>
                <a:latin typeface="Calibri" pitchFamily="34" charset="0"/>
              </a:rPr>
              <a:t>21</a:t>
            </a:fld>
            <a:endParaRPr lang="en-US" altLang="en-US">
              <a:solidFill>
                <a:schemeClr val="tx1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369134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06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en-US"/>
          </a:p>
        </p:txBody>
      </p:sp>
      <p:sp>
        <p:nvSpPr>
          <p:cNvPr id="706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itchFamily="34" charset="0"/>
              </a:defRPr>
            </a:lvl1pPr>
            <a:lvl2pPr marL="693098" indent="-266576">
              <a:defRPr>
                <a:solidFill>
                  <a:schemeClr val="bg1"/>
                </a:solidFill>
                <a:latin typeface="Arial" pitchFamily="34" charset="0"/>
              </a:defRPr>
            </a:lvl2pPr>
            <a:lvl3pPr marL="1066305" indent="-213261">
              <a:defRPr>
                <a:solidFill>
                  <a:schemeClr val="bg1"/>
                </a:solidFill>
                <a:latin typeface="Arial" pitchFamily="34" charset="0"/>
              </a:defRPr>
            </a:lvl3pPr>
            <a:lvl4pPr marL="1492827" indent="-213261">
              <a:defRPr>
                <a:solidFill>
                  <a:schemeClr val="bg1"/>
                </a:solidFill>
                <a:latin typeface="Arial" pitchFamily="34" charset="0"/>
              </a:defRPr>
            </a:lvl4pPr>
            <a:lvl5pPr marL="1919348" indent="-213261">
              <a:defRPr>
                <a:solidFill>
                  <a:schemeClr val="bg1"/>
                </a:solidFill>
                <a:latin typeface="Arial" pitchFamily="34" charset="0"/>
              </a:defRPr>
            </a:lvl5pPr>
            <a:lvl6pPr marL="2345870" indent="-21326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itchFamily="34" charset="0"/>
              </a:defRPr>
            </a:lvl6pPr>
            <a:lvl7pPr marL="2772392" indent="-21326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itchFamily="34" charset="0"/>
              </a:defRPr>
            </a:lvl7pPr>
            <a:lvl8pPr marL="3198914" indent="-21326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itchFamily="34" charset="0"/>
              </a:defRPr>
            </a:lvl8pPr>
            <a:lvl9pPr marL="3625436" indent="-21326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itchFamily="34" charset="0"/>
              </a:defRPr>
            </a:lvl9pPr>
          </a:lstStyle>
          <a:p>
            <a:fld id="{D4DE57F6-E9DF-4D17-BDB8-5117022A1AD8}" type="slidenum">
              <a:rPr lang="en-US" altLang="en-US" smtClean="0">
                <a:solidFill>
                  <a:schemeClr val="tx1"/>
                </a:solidFill>
                <a:latin typeface="Calibri" pitchFamily="34" charset="0"/>
              </a:rPr>
              <a:t>22</a:t>
            </a:fld>
            <a:endParaRPr lang="en-US" altLang="en-US">
              <a:solidFill>
                <a:schemeClr val="tx1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347207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6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en-US"/>
          </a:p>
        </p:txBody>
      </p:sp>
      <p:sp>
        <p:nvSpPr>
          <p:cNvPr id="716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itchFamily="34" charset="0"/>
              </a:defRPr>
            </a:lvl1pPr>
            <a:lvl2pPr marL="693098" indent="-266576">
              <a:defRPr>
                <a:solidFill>
                  <a:schemeClr val="bg1"/>
                </a:solidFill>
                <a:latin typeface="Arial" pitchFamily="34" charset="0"/>
              </a:defRPr>
            </a:lvl2pPr>
            <a:lvl3pPr marL="1066305" indent="-213261">
              <a:defRPr>
                <a:solidFill>
                  <a:schemeClr val="bg1"/>
                </a:solidFill>
                <a:latin typeface="Arial" pitchFamily="34" charset="0"/>
              </a:defRPr>
            </a:lvl3pPr>
            <a:lvl4pPr marL="1492827" indent="-213261">
              <a:defRPr>
                <a:solidFill>
                  <a:schemeClr val="bg1"/>
                </a:solidFill>
                <a:latin typeface="Arial" pitchFamily="34" charset="0"/>
              </a:defRPr>
            </a:lvl4pPr>
            <a:lvl5pPr marL="1919348" indent="-213261">
              <a:defRPr>
                <a:solidFill>
                  <a:schemeClr val="bg1"/>
                </a:solidFill>
                <a:latin typeface="Arial" pitchFamily="34" charset="0"/>
              </a:defRPr>
            </a:lvl5pPr>
            <a:lvl6pPr marL="2345870" indent="-21326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itchFamily="34" charset="0"/>
              </a:defRPr>
            </a:lvl6pPr>
            <a:lvl7pPr marL="2772392" indent="-21326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itchFamily="34" charset="0"/>
              </a:defRPr>
            </a:lvl7pPr>
            <a:lvl8pPr marL="3198914" indent="-21326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itchFamily="34" charset="0"/>
              </a:defRPr>
            </a:lvl8pPr>
            <a:lvl9pPr marL="3625436" indent="-21326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itchFamily="34" charset="0"/>
              </a:defRPr>
            </a:lvl9pPr>
          </a:lstStyle>
          <a:p>
            <a:fld id="{E71752E3-53A0-4E6C-A3BB-73A4D30685F8}" type="slidenum">
              <a:rPr lang="en-US" altLang="en-US" smtClean="0">
                <a:solidFill>
                  <a:schemeClr val="tx1"/>
                </a:solidFill>
                <a:latin typeface="Calibri" pitchFamily="34" charset="0"/>
              </a:rPr>
              <a:t>23</a:t>
            </a:fld>
            <a:endParaRPr lang="en-US" altLang="en-US">
              <a:solidFill>
                <a:schemeClr val="tx1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426159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27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pl-PL" sz="1700" dirty="0">
                <a:solidFill>
                  <a:srgbClr val="FFFFFF"/>
                </a:solidFill>
                <a:latin typeface="Arial"/>
                <a:ea typeface="Arial"/>
                <a:cs typeface="Arial"/>
              </a:rPr>
              <a:t>Ta relatywnie nowa – i bardzo prosta – metoda przyciągnęła sporo uwagi, ponieważ wydaje się ona bardzo przydatna...</a:t>
            </a:r>
          </a:p>
          <a:p>
            <a:endParaRPr lang="en-GB" altLang="en-US" dirty="0"/>
          </a:p>
          <a:p>
            <a:r>
              <a:rPr lang="pl-PL" sz="1700" dirty="0">
                <a:solidFill>
                  <a:srgbClr val="FFFFFF"/>
                </a:solidFill>
                <a:latin typeface="Arial"/>
                <a:ea typeface="Arial"/>
                <a:cs typeface="Arial"/>
              </a:rPr>
              <a:t>Trudno będzie uwierzyć, że jest to aż tak proste...</a:t>
            </a:r>
          </a:p>
        </p:txBody>
      </p:sp>
      <p:sp>
        <p:nvSpPr>
          <p:cNvPr id="727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itchFamily="34" charset="0"/>
              </a:defRPr>
            </a:lvl1pPr>
            <a:lvl2pPr marL="719756" indent="-276943">
              <a:defRPr>
                <a:solidFill>
                  <a:schemeClr val="bg1"/>
                </a:solidFill>
                <a:latin typeface="Arial" pitchFamily="34" charset="0"/>
              </a:defRPr>
            </a:lvl2pPr>
            <a:lvl3pPr marL="1107772" indent="-220666">
              <a:defRPr>
                <a:solidFill>
                  <a:schemeClr val="bg1"/>
                </a:solidFill>
                <a:latin typeface="Arial" pitchFamily="34" charset="0"/>
              </a:defRPr>
            </a:lvl3pPr>
            <a:lvl4pPr marL="1552066" indent="-220666">
              <a:defRPr>
                <a:solidFill>
                  <a:schemeClr val="bg1"/>
                </a:solidFill>
                <a:latin typeface="Arial" pitchFamily="34" charset="0"/>
              </a:defRPr>
            </a:lvl4pPr>
            <a:lvl5pPr marL="1994879" indent="-220666">
              <a:defRPr>
                <a:solidFill>
                  <a:schemeClr val="bg1"/>
                </a:solidFill>
                <a:latin typeface="Arial" pitchFamily="34" charset="0"/>
              </a:defRPr>
            </a:lvl5pPr>
            <a:lvl6pPr marL="2421401" indent="-22066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itchFamily="34" charset="0"/>
              </a:defRPr>
            </a:lvl6pPr>
            <a:lvl7pPr marL="2847923" indent="-22066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itchFamily="34" charset="0"/>
              </a:defRPr>
            </a:lvl7pPr>
            <a:lvl8pPr marL="3274444" indent="-22066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itchFamily="34" charset="0"/>
              </a:defRPr>
            </a:lvl8pPr>
            <a:lvl9pPr marL="3700966" indent="-22066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itchFamily="34" charset="0"/>
              </a:defRPr>
            </a:lvl9pPr>
          </a:lstStyle>
          <a:p>
            <a:fld id="{B018A682-67B6-4400-ADAE-4933E24BE8E6}" type="slidenum">
              <a:rPr lang="en-US" altLang="en-US" smtClean="0">
                <a:solidFill>
                  <a:schemeClr val="tx1"/>
                </a:solidFill>
                <a:latin typeface="Calibri" pitchFamily="34" charset="0"/>
              </a:rPr>
              <a:t>24</a:t>
            </a:fld>
            <a:endParaRPr lang="en-US" altLang="en-US">
              <a:solidFill>
                <a:schemeClr val="tx1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706038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37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pl-PL" sz="1700" dirty="0">
                <a:solidFill>
                  <a:srgbClr val="FFFFFF"/>
                </a:solidFill>
                <a:latin typeface="Arial"/>
                <a:ea typeface="Arial"/>
                <a:cs typeface="Arial"/>
              </a:rPr>
              <a:t>Chodzi o to, że zamiast podejmowania postanowienia i pobożnego życzenia, że uda się ja wprowadzić w życie, trzeba przysiąść i postarać się pomyśleć o przeszkodach, które mogą pojawić się na drodze do sukcesu. Następnie należy obmyśleć strategię, jak je przezwyciężać.</a:t>
            </a:r>
          </a:p>
          <a:p>
            <a:endParaRPr lang="en-GB" altLang="en-US" dirty="0"/>
          </a:p>
          <a:p>
            <a:r>
              <a:rPr lang="pl-PL" sz="1700" dirty="0">
                <a:solidFill>
                  <a:srgbClr val="FFFFFF"/>
                </a:solidFill>
                <a:latin typeface="Arial"/>
                <a:ea typeface="Arial"/>
                <a:cs typeface="Arial"/>
              </a:rPr>
              <a:t>I to zapisać...</a:t>
            </a:r>
          </a:p>
        </p:txBody>
      </p:sp>
      <p:sp>
        <p:nvSpPr>
          <p:cNvPr id="737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itchFamily="34" charset="0"/>
              </a:defRPr>
            </a:lvl1pPr>
            <a:lvl2pPr marL="719756" indent="-276943">
              <a:defRPr>
                <a:solidFill>
                  <a:schemeClr val="bg1"/>
                </a:solidFill>
                <a:latin typeface="Arial" pitchFamily="34" charset="0"/>
              </a:defRPr>
            </a:lvl2pPr>
            <a:lvl3pPr marL="1107772" indent="-220666">
              <a:defRPr>
                <a:solidFill>
                  <a:schemeClr val="bg1"/>
                </a:solidFill>
                <a:latin typeface="Arial" pitchFamily="34" charset="0"/>
              </a:defRPr>
            </a:lvl3pPr>
            <a:lvl4pPr marL="1552066" indent="-220666">
              <a:defRPr>
                <a:solidFill>
                  <a:schemeClr val="bg1"/>
                </a:solidFill>
                <a:latin typeface="Arial" pitchFamily="34" charset="0"/>
              </a:defRPr>
            </a:lvl4pPr>
            <a:lvl5pPr marL="1994879" indent="-220666">
              <a:defRPr>
                <a:solidFill>
                  <a:schemeClr val="bg1"/>
                </a:solidFill>
                <a:latin typeface="Arial" pitchFamily="34" charset="0"/>
              </a:defRPr>
            </a:lvl5pPr>
            <a:lvl6pPr marL="2421401" indent="-22066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itchFamily="34" charset="0"/>
              </a:defRPr>
            </a:lvl6pPr>
            <a:lvl7pPr marL="2847923" indent="-22066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itchFamily="34" charset="0"/>
              </a:defRPr>
            </a:lvl7pPr>
            <a:lvl8pPr marL="3274444" indent="-22066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itchFamily="34" charset="0"/>
              </a:defRPr>
            </a:lvl8pPr>
            <a:lvl9pPr marL="3700966" indent="-22066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itchFamily="34" charset="0"/>
              </a:defRPr>
            </a:lvl9pPr>
          </a:lstStyle>
          <a:p>
            <a:fld id="{76211C74-8D4C-49CC-9958-1FFD01D9180F}" type="slidenum">
              <a:rPr lang="en-US" altLang="en-US" smtClean="0">
                <a:solidFill>
                  <a:schemeClr val="tx1"/>
                </a:solidFill>
                <a:latin typeface="Calibri" pitchFamily="34" charset="0"/>
              </a:rPr>
              <a:t>25</a:t>
            </a:fld>
            <a:endParaRPr lang="en-US" altLang="en-US">
              <a:solidFill>
                <a:schemeClr val="tx1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884191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47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pl-PL" sz="1700">
                <a:solidFill>
                  <a:srgbClr val="FFFFFF"/>
                </a:solidFill>
                <a:latin typeface="Arial"/>
                <a:ea typeface="Arial"/>
                <a:cs typeface="Arial"/>
              </a:rPr>
              <a:t>Jest to sugerowany format. Plan naprawdę działa lepiej, jeśli zapiszesz to w ten sposób!</a:t>
            </a:r>
          </a:p>
        </p:txBody>
      </p:sp>
      <p:sp>
        <p:nvSpPr>
          <p:cNvPr id="747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itchFamily="34" charset="0"/>
              </a:defRPr>
            </a:lvl1pPr>
            <a:lvl2pPr marL="719756" indent="-276943">
              <a:defRPr>
                <a:solidFill>
                  <a:schemeClr val="bg1"/>
                </a:solidFill>
                <a:latin typeface="Arial" pitchFamily="34" charset="0"/>
              </a:defRPr>
            </a:lvl2pPr>
            <a:lvl3pPr marL="1107772" indent="-220666">
              <a:defRPr>
                <a:solidFill>
                  <a:schemeClr val="bg1"/>
                </a:solidFill>
                <a:latin typeface="Arial" pitchFamily="34" charset="0"/>
              </a:defRPr>
            </a:lvl3pPr>
            <a:lvl4pPr marL="1552066" indent="-220666">
              <a:defRPr>
                <a:solidFill>
                  <a:schemeClr val="bg1"/>
                </a:solidFill>
                <a:latin typeface="Arial" pitchFamily="34" charset="0"/>
              </a:defRPr>
            </a:lvl4pPr>
            <a:lvl5pPr marL="1994879" indent="-220666">
              <a:defRPr>
                <a:solidFill>
                  <a:schemeClr val="bg1"/>
                </a:solidFill>
                <a:latin typeface="Arial" pitchFamily="34" charset="0"/>
              </a:defRPr>
            </a:lvl5pPr>
            <a:lvl6pPr marL="2421401" indent="-22066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itchFamily="34" charset="0"/>
              </a:defRPr>
            </a:lvl6pPr>
            <a:lvl7pPr marL="2847923" indent="-22066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itchFamily="34" charset="0"/>
              </a:defRPr>
            </a:lvl7pPr>
            <a:lvl8pPr marL="3274444" indent="-22066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itchFamily="34" charset="0"/>
              </a:defRPr>
            </a:lvl8pPr>
            <a:lvl9pPr marL="3700966" indent="-22066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itchFamily="34" charset="0"/>
              </a:defRPr>
            </a:lvl9pPr>
          </a:lstStyle>
          <a:p>
            <a:fld id="{D5BB0E26-15C6-424A-BC11-B1FB0FD2B0F8}" type="slidenum">
              <a:rPr lang="en-US" altLang="en-US" smtClean="0">
                <a:solidFill>
                  <a:schemeClr val="tx1"/>
                </a:solidFill>
                <a:latin typeface="Calibri" pitchFamily="34" charset="0"/>
              </a:rPr>
              <a:t>26</a:t>
            </a:fld>
            <a:endParaRPr lang="en-US" altLang="en-US">
              <a:solidFill>
                <a:schemeClr val="tx1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9624834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57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en-US"/>
          </a:p>
        </p:txBody>
      </p:sp>
      <p:sp>
        <p:nvSpPr>
          <p:cNvPr id="757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itchFamily="34" charset="0"/>
              </a:defRPr>
            </a:lvl1pPr>
            <a:lvl2pPr marL="693098" indent="-266576">
              <a:defRPr>
                <a:solidFill>
                  <a:schemeClr val="bg1"/>
                </a:solidFill>
                <a:latin typeface="Arial" pitchFamily="34" charset="0"/>
              </a:defRPr>
            </a:lvl2pPr>
            <a:lvl3pPr marL="1066305" indent="-213261">
              <a:defRPr>
                <a:solidFill>
                  <a:schemeClr val="bg1"/>
                </a:solidFill>
                <a:latin typeface="Arial" pitchFamily="34" charset="0"/>
              </a:defRPr>
            </a:lvl3pPr>
            <a:lvl4pPr marL="1492827" indent="-213261">
              <a:defRPr>
                <a:solidFill>
                  <a:schemeClr val="bg1"/>
                </a:solidFill>
                <a:latin typeface="Arial" pitchFamily="34" charset="0"/>
              </a:defRPr>
            </a:lvl4pPr>
            <a:lvl5pPr marL="1919348" indent="-213261">
              <a:defRPr>
                <a:solidFill>
                  <a:schemeClr val="bg1"/>
                </a:solidFill>
                <a:latin typeface="Arial" pitchFamily="34" charset="0"/>
              </a:defRPr>
            </a:lvl5pPr>
            <a:lvl6pPr marL="2345870" indent="-21326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itchFamily="34" charset="0"/>
              </a:defRPr>
            </a:lvl6pPr>
            <a:lvl7pPr marL="2772392" indent="-21326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itchFamily="34" charset="0"/>
              </a:defRPr>
            </a:lvl7pPr>
            <a:lvl8pPr marL="3198914" indent="-21326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itchFamily="34" charset="0"/>
              </a:defRPr>
            </a:lvl8pPr>
            <a:lvl9pPr marL="3625436" indent="-21326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itchFamily="34" charset="0"/>
              </a:defRPr>
            </a:lvl9pPr>
          </a:lstStyle>
          <a:p>
            <a:fld id="{216BF17F-4C76-4DE0-AB86-89B4E1D29CE8}" type="slidenum">
              <a:rPr lang="en-US" altLang="en-US" smtClean="0">
                <a:solidFill>
                  <a:schemeClr val="tx1"/>
                </a:solidFill>
                <a:latin typeface="Calibri" pitchFamily="34" charset="0"/>
              </a:rPr>
              <a:t>27</a:t>
            </a:fld>
            <a:endParaRPr lang="en-US" altLang="en-US">
              <a:solidFill>
                <a:schemeClr val="tx1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9435358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68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en-US"/>
          </a:p>
        </p:txBody>
      </p:sp>
      <p:sp>
        <p:nvSpPr>
          <p:cNvPr id="768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itchFamily="34" charset="0"/>
              </a:defRPr>
            </a:lvl1pPr>
            <a:lvl2pPr marL="693098" indent="-266576">
              <a:defRPr>
                <a:solidFill>
                  <a:schemeClr val="bg1"/>
                </a:solidFill>
                <a:latin typeface="Arial" pitchFamily="34" charset="0"/>
              </a:defRPr>
            </a:lvl2pPr>
            <a:lvl3pPr marL="1066305" indent="-213261">
              <a:defRPr>
                <a:solidFill>
                  <a:schemeClr val="bg1"/>
                </a:solidFill>
                <a:latin typeface="Arial" pitchFamily="34" charset="0"/>
              </a:defRPr>
            </a:lvl3pPr>
            <a:lvl4pPr marL="1492827" indent="-213261">
              <a:defRPr>
                <a:solidFill>
                  <a:schemeClr val="bg1"/>
                </a:solidFill>
                <a:latin typeface="Arial" pitchFamily="34" charset="0"/>
              </a:defRPr>
            </a:lvl4pPr>
            <a:lvl5pPr marL="1919348" indent="-213261">
              <a:defRPr>
                <a:solidFill>
                  <a:schemeClr val="bg1"/>
                </a:solidFill>
                <a:latin typeface="Arial" pitchFamily="34" charset="0"/>
              </a:defRPr>
            </a:lvl5pPr>
            <a:lvl6pPr marL="2345870" indent="-21326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itchFamily="34" charset="0"/>
              </a:defRPr>
            </a:lvl6pPr>
            <a:lvl7pPr marL="2772392" indent="-21326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itchFamily="34" charset="0"/>
              </a:defRPr>
            </a:lvl7pPr>
            <a:lvl8pPr marL="3198914" indent="-21326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itchFamily="34" charset="0"/>
              </a:defRPr>
            </a:lvl8pPr>
            <a:lvl9pPr marL="3625436" indent="-21326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itchFamily="34" charset="0"/>
              </a:defRPr>
            </a:lvl9pPr>
          </a:lstStyle>
          <a:p>
            <a:fld id="{903A8C46-7157-4328-8F8B-160357F313C9}" type="slidenum">
              <a:rPr lang="en-US" altLang="en-US" smtClean="0">
                <a:solidFill>
                  <a:schemeClr val="tx1"/>
                </a:solidFill>
                <a:latin typeface="Calibri" pitchFamily="34" charset="0"/>
              </a:rPr>
              <a:t>28</a:t>
            </a:fld>
            <a:endParaRPr lang="en-US" altLang="en-US">
              <a:solidFill>
                <a:schemeClr val="tx1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8868797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78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pl-PL" sz="1700" dirty="0">
                <a:solidFill>
                  <a:srgbClr val="FFFFFF"/>
                </a:solidFill>
                <a:latin typeface="Arial"/>
                <a:ea typeface="Arial"/>
                <a:cs typeface="Arial"/>
              </a:rPr>
              <a:t>Od setek lat wiemy, że ludzie uczą się w ten sam sposób i uczą się lepiej dzięki nagradzaniu niż karaniu – więc należy obmyśleć, jakie mogą być czynniki wzmacniające. Poprawa zdrowia jest czynnikiem oczywistym, ale w przypadku </a:t>
            </a:r>
            <a:r>
              <a:rPr lang="en-GB" sz="1700">
                <a:solidFill>
                  <a:srgbClr val="FFFFFF"/>
                </a:solidFill>
                <a:latin typeface="Arial"/>
                <a:ea typeface="Arial"/>
                <a:cs typeface="Arial"/>
              </a:rPr>
              <a:t>mukowiscydozy</a:t>
            </a:r>
            <a:r>
              <a:rPr lang="en-GB" sz="1700" dirty="0">
                <a:solidFill>
                  <a:srgbClr val="FFFFFF"/>
                </a:solidFill>
                <a:latin typeface="Arial"/>
                <a:ea typeface="Arial"/>
                <a:cs typeface="Arial"/>
              </a:rPr>
              <a:t> </a:t>
            </a:r>
            <a:r>
              <a:rPr lang="pl-PL" sz="1700" dirty="0">
                <a:solidFill>
                  <a:srgbClr val="FFFFFF"/>
                </a:solidFill>
                <a:latin typeface="Arial"/>
                <a:ea typeface="Arial"/>
                <a:cs typeface="Arial"/>
              </a:rPr>
              <a:t>oczekiwanie na to może być długie. Satysfakcja i duma są ważne i większość ludzi może </a:t>
            </a:r>
            <a:r>
              <a:rPr lang="en-GB" sz="1700" dirty="0">
                <a:solidFill>
                  <a:srgbClr val="FFFFFF"/>
                </a:solidFill>
                <a:latin typeface="Arial"/>
                <a:ea typeface="Arial"/>
                <a:cs typeface="Arial"/>
              </a:rPr>
              <a:t>sie z </a:t>
            </a:r>
            <a:r>
              <a:rPr lang="en-GB" sz="1700" dirty="0" err="1">
                <a:solidFill>
                  <a:srgbClr val="FFFFFF"/>
                </a:solidFill>
                <a:latin typeface="Arial"/>
                <a:ea typeface="Arial"/>
                <a:cs typeface="Arial"/>
              </a:rPr>
              <a:t>tym</a:t>
            </a:r>
            <a:r>
              <a:rPr lang="en-GB" sz="1700" dirty="0">
                <a:solidFill>
                  <a:srgbClr val="FFFFFF"/>
                </a:solidFill>
                <a:latin typeface="Arial"/>
                <a:ea typeface="Arial"/>
                <a:cs typeface="Arial"/>
              </a:rPr>
              <a:t> </a:t>
            </a:r>
            <a:r>
              <a:rPr lang="en-GB" sz="1700" dirty="0" err="1">
                <a:solidFill>
                  <a:srgbClr val="FFFFFF"/>
                </a:solidFill>
                <a:latin typeface="Arial"/>
                <a:ea typeface="Arial"/>
                <a:cs typeface="Arial"/>
              </a:rPr>
              <a:t>uto</a:t>
            </a:r>
            <a:r>
              <a:rPr lang="pl-PL" sz="1700" dirty="0">
                <a:solidFill>
                  <a:srgbClr val="FFFFFF"/>
                </a:solidFill>
                <a:latin typeface="Arial"/>
              </a:rPr>
              <a:t>ż</a:t>
            </a:r>
            <a:r>
              <a:rPr lang="en-GB" sz="1700" dirty="0" err="1">
                <a:solidFill>
                  <a:srgbClr val="FFFFFF"/>
                </a:solidFill>
                <a:latin typeface="Arial"/>
                <a:ea typeface="Arial"/>
                <a:cs typeface="Arial"/>
              </a:rPr>
              <a:t>sami</a:t>
            </a:r>
            <a:r>
              <a:rPr lang="pl-PL" sz="1700" dirty="0">
                <a:solidFill>
                  <a:srgbClr val="FFFFFF"/>
                </a:solidFill>
                <a:latin typeface="Arial"/>
                <a:ea typeface="Arial"/>
                <a:cs typeface="Arial"/>
              </a:rPr>
              <a:t>ć, jeśli poczują, że coś osiągnęli. Nie trzeba się bać proponowania mniejszych, bardziej materialnych wzmocnień – na przykład nagroda tygodnia w postaci wyjścia na zakupy!</a:t>
            </a:r>
          </a:p>
        </p:txBody>
      </p:sp>
      <p:sp>
        <p:nvSpPr>
          <p:cNvPr id="778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itchFamily="34" charset="0"/>
              </a:defRPr>
            </a:lvl1pPr>
            <a:lvl2pPr marL="719756" indent="-276943">
              <a:defRPr>
                <a:solidFill>
                  <a:schemeClr val="bg1"/>
                </a:solidFill>
                <a:latin typeface="Arial" pitchFamily="34" charset="0"/>
              </a:defRPr>
            </a:lvl2pPr>
            <a:lvl3pPr marL="1107772" indent="-220666">
              <a:defRPr>
                <a:solidFill>
                  <a:schemeClr val="bg1"/>
                </a:solidFill>
                <a:latin typeface="Arial" pitchFamily="34" charset="0"/>
              </a:defRPr>
            </a:lvl3pPr>
            <a:lvl4pPr marL="1552066" indent="-220666">
              <a:defRPr>
                <a:solidFill>
                  <a:schemeClr val="bg1"/>
                </a:solidFill>
                <a:latin typeface="Arial" pitchFamily="34" charset="0"/>
              </a:defRPr>
            </a:lvl4pPr>
            <a:lvl5pPr marL="1994879" indent="-220666">
              <a:defRPr>
                <a:solidFill>
                  <a:schemeClr val="bg1"/>
                </a:solidFill>
                <a:latin typeface="Arial" pitchFamily="34" charset="0"/>
              </a:defRPr>
            </a:lvl5pPr>
            <a:lvl6pPr marL="2421401" indent="-22066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itchFamily="34" charset="0"/>
              </a:defRPr>
            </a:lvl6pPr>
            <a:lvl7pPr marL="2847923" indent="-22066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itchFamily="34" charset="0"/>
              </a:defRPr>
            </a:lvl7pPr>
            <a:lvl8pPr marL="3274444" indent="-22066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itchFamily="34" charset="0"/>
              </a:defRPr>
            </a:lvl8pPr>
            <a:lvl9pPr marL="3700966" indent="-22066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itchFamily="34" charset="0"/>
              </a:defRPr>
            </a:lvl9pPr>
          </a:lstStyle>
          <a:p>
            <a:fld id="{CE271FF7-74CF-44DE-B8AC-A3D430FDC8E8}" type="slidenum">
              <a:rPr lang="en-US" altLang="en-US" smtClean="0">
                <a:solidFill>
                  <a:schemeClr val="tx1"/>
                </a:solidFill>
                <a:latin typeface="Calibri" pitchFamily="34" charset="0"/>
              </a:rPr>
              <a:t>29</a:t>
            </a:fld>
            <a:endParaRPr lang="en-US" altLang="en-US">
              <a:solidFill>
                <a:schemeClr val="tx1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2359588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88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pl-PL" sz="1700">
                <a:solidFill>
                  <a:srgbClr val="FFFFFF"/>
                </a:solidFill>
                <a:latin typeface="Arial"/>
                <a:ea typeface="Arial"/>
                <a:cs typeface="Arial"/>
              </a:rPr>
              <a:t>Po wymyśleniu potencjalnych czynników wzmacniających trzeba je wszystkie zapisać. Jeśli nagroda ma zadziałać, trzeba wiedzieć, kiedy się na nią zasługuje!</a:t>
            </a:r>
          </a:p>
        </p:txBody>
      </p:sp>
      <p:sp>
        <p:nvSpPr>
          <p:cNvPr id="788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itchFamily="34" charset="0"/>
              </a:defRPr>
            </a:lvl1pPr>
            <a:lvl2pPr marL="719756" indent="-276943">
              <a:defRPr>
                <a:solidFill>
                  <a:schemeClr val="bg1"/>
                </a:solidFill>
                <a:latin typeface="Arial" pitchFamily="34" charset="0"/>
              </a:defRPr>
            </a:lvl2pPr>
            <a:lvl3pPr marL="1107772" indent="-220666">
              <a:defRPr>
                <a:solidFill>
                  <a:schemeClr val="bg1"/>
                </a:solidFill>
                <a:latin typeface="Arial" pitchFamily="34" charset="0"/>
              </a:defRPr>
            </a:lvl3pPr>
            <a:lvl4pPr marL="1552066" indent="-220666">
              <a:defRPr>
                <a:solidFill>
                  <a:schemeClr val="bg1"/>
                </a:solidFill>
                <a:latin typeface="Arial" pitchFamily="34" charset="0"/>
              </a:defRPr>
            </a:lvl4pPr>
            <a:lvl5pPr marL="1994879" indent="-220666">
              <a:defRPr>
                <a:solidFill>
                  <a:schemeClr val="bg1"/>
                </a:solidFill>
                <a:latin typeface="Arial" pitchFamily="34" charset="0"/>
              </a:defRPr>
            </a:lvl5pPr>
            <a:lvl6pPr marL="2421401" indent="-22066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itchFamily="34" charset="0"/>
              </a:defRPr>
            </a:lvl6pPr>
            <a:lvl7pPr marL="2847923" indent="-22066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itchFamily="34" charset="0"/>
              </a:defRPr>
            </a:lvl7pPr>
            <a:lvl8pPr marL="3274444" indent="-22066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itchFamily="34" charset="0"/>
              </a:defRPr>
            </a:lvl8pPr>
            <a:lvl9pPr marL="3700966" indent="-22066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itchFamily="34" charset="0"/>
              </a:defRPr>
            </a:lvl9pPr>
          </a:lstStyle>
          <a:p>
            <a:fld id="{8BB52786-C073-4422-8A9E-AB38A0693E9A}" type="slidenum">
              <a:rPr lang="en-US" altLang="en-US" smtClean="0">
                <a:solidFill>
                  <a:schemeClr val="tx1"/>
                </a:solidFill>
                <a:latin typeface="Calibri" pitchFamily="34" charset="0"/>
              </a:rPr>
              <a:t>30</a:t>
            </a:fld>
            <a:endParaRPr lang="en-US" altLang="en-US">
              <a:solidFill>
                <a:schemeClr val="tx1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5835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en-US"/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itchFamily="34" charset="0"/>
              </a:defRPr>
            </a:lvl1pPr>
            <a:lvl2pPr marL="693098" indent="-266576">
              <a:defRPr>
                <a:solidFill>
                  <a:schemeClr val="bg1"/>
                </a:solidFill>
                <a:latin typeface="Arial" pitchFamily="34" charset="0"/>
              </a:defRPr>
            </a:lvl2pPr>
            <a:lvl3pPr marL="1066305" indent="-213261">
              <a:defRPr>
                <a:solidFill>
                  <a:schemeClr val="bg1"/>
                </a:solidFill>
                <a:latin typeface="Arial" pitchFamily="34" charset="0"/>
              </a:defRPr>
            </a:lvl3pPr>
            <a:lvl4pPr marL="1492827" indent="-213261">
              <a:defRPr>
                <a:solidFill>
                  <a:schemeClr val="bg1"/>
                </a:solidFill>
                <a:latin typeface="Arial" pitchFamily="34" charset="0"/>
              </a:defRPr>
            </a:lvl4pPr>
            <a:lvl5pPr marL="1919348" indent="-213261">
              <a:defRPr>
                <a:solidFill>
                  <a:schemeClr val="bg1"/>
                </a:solidFill>
                <a:latin typeface="Arial" pitchFamily="34" charset="0"/>
              </a:defRPr>
            </a:lvl5pPr>
            <a:lvl6pPr marL="2345870" indent="-21326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itchFamily="34" charset="0"/>
              </a:defRPr>
            </a:lvl6pPr>
            <a:lvl7pPr marL="2772392" indent="-21326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itchFamily="34" charset="0"/>
              </a:defRPr>
            </a:lvl7pPr>
            <a:lvl8pPr marL="3198914" indent="-21326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itchFamily="34" charset="0"/>
              </a:defRPr>
            </a:lvl8pPr>
            <a:lvl9pPr marL="3625436" indent="-21326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itchFamily="34" charset="0"/>
              </a:defRPr>
            </a:lvl9pPr>
          </a:lstStyle>
          <a:p>
            <a:fld id="{CE583626-C831-4D3C-BBB9-B81141795C9A}" type="slidenum">
              <a:rPr lang="en-US" altLang="en-US" smtClean="0">
                <a:solidFill>
                  <a:schemeClr val="tx1"/>
                </a:solidFill>
                <a:latin typeface="Calibri" pitchFamily="34" charset="0"/>
              </a:rPr>
              <a:t>4</a:t>
            </a:fld>
            <a:endParaRPr lang="en-US" altLang="en-US">
              <a:solidFill>
                <a:schemeClr val="tx1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7600760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98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pl-PL" sz="1700">
                <a:solidFill>
                  <a:srgbClr val="FFFFFF"/>
                </a:solidFill>
                <a:latin typeface="Arial"/>
                <a:ea typeface="Arial"/>
                <a:cs typeface="Arial"/>
              </a:rPr>
              <a:t>Jednym ze sposobów śledzenia postępów (i ustalonych wzmocnień lub nagród) jest prowadzenie prostego dzienniczka. Również w tym przypadku najlepiej zadziała wspólne opracowanie dzienniczka, nagrody i zadania.</a:t>
            </a:r>
          </a:p>
        </p:txBody>
      </p:sp>
      <p:sp>
        <p:nvSpPr>
          <p:cNvPr id="798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itchFamily="34" charset="0"/>
              </a:defRPr>
            </a:lvl1pPr>
            <a:lvl2pPr marL="719756" indent="-276943">
              <a:defRPr>
                <a:solidFill>
                  <a:schemeClr val="bg1"/>
                </a:solidFill>
                <a:latin typeface="Arial" pitchFamily="34" charset="0"/>
              </a:defRPr>
            </a:lvl2pPr>
            <a:lvl3pPr marL="1107772" indent="-220666">
              <a:defRPr>
                <a:solidFill>
                  <a:schemeClr val="bg1"/>
                </a:solidFill>
                <a:latin typeface="Arial" pitchFamily="34" charset="0"/>
              </a:defRPr>
            </a:lvl3pPr>
            <a:lvl4pPr marL="1552066" indent="-220666">
              <a:defRPr>
                <a:solidFill>
                  <a:schemeClr val="bg1"/>
                </a:solidFill>
                <a:latin typeface="Arial" pitchFamily="34" charset="0"/>
              </a:defRPr>
            </a:lvl4pPr>
            <a:lvl5pPr marL="1994879" indent="-220666">
              <a:defRPr>
                <a:solidFill>
                  <a:schemeClr val="bg1"/>
                </a:solidFill>
                <a:latin typeface="Arial" pitchFamily="34" charset="0"/>
              </a:defRPr>
            </a:lvl5pPr>
            <a:lvl6pPr marL="2421401" indent="-22066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itchFamily="34" charset="0"/>
              </a:defRPr>
            </a:lvl6pPr>
            <a:lvl7pPr marL="2847923" indent="-22066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itchFamily="34" charset="0"/>
              </a:defRPr>
            </a:lvl7pPr>
            <a:lvl8pPr marL="3274444" indent="-22066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itchFamily="34" charset="0"/>
              </a:defRPr>
            </a:lvl8pPr>
            <a:lvl9pPr marL="3700966" indent="-22066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itchFamily="34" charset="0"/>
              </a:defRPr>
            </a:lvl9pPr>
          </a:lstStyle>
          <a:p>
            <a:fld id="{DAC9EE82-7B7B-4BAC-8258-4A60EAFC87D7}" type="slidenum">
              <a:rPr lang="en-US" altLang="en-US" smtClean="0">
                <a:solidFill>
                  <a:schemeClr val="tx1"/>
                </a:solidFill>
                <a:latin typeface="Calibri" pitchFamily="34" charset="0"/>
              </a:rPr>
              <a:t>31</a:t>
            </a:fld>
            <a:endParaRPr lang="en-US" altLang="en-US">
              <a:solidFill>
                <a:schemeClr val="tx1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1302433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08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en-US"/>
          </a:p>
        </p:txBody>
      </p:sp>
      <p:sp>
        <p:nvSpPr>
          <p:cNvPr id="809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itchFamily="34" charset="0"/>
              </a:defRPr>
            </a:lvl1pPr>
            <a:lvl2pPr marL="693098" indent="-266576">
              <a:defRPr>
                <a:solidFill>
                  <a:schemeClr val="bg1"/>
                </a:solidFill>
                <a:latin typeface="Arial" pitchFamily="34" charset="0"/>
              </a:defRPr>
            </a:lvl2pPr>
            <a:lvl3pPr marL="1066305" indent="-213261">
              <a:defRPr>
                <a:solidFill>
                  <a:schemeClr val="bg1"/>
                </a:solidFill>
                <a:latin typeface="Arial" pitchFamily="34" charset="0"/>
              </a:defRPr>
            </a:lvl3pPr>
            <a:lvl4pPr marL="1492827" indent="-213261">
              <a:defRPr>
                <a:solidFill>
                  <a:schemeClr val="bg1"/>
                </a:solidFill>
                <a:latin typeface="Arial" pitchFamily="34" charset="0"/>
              </a:defRPr>
            </a:lvl4pPr>
            <a:lvl5pPr marL="1919348" indent="-213261">
              <a:defRPr>
                <a:solidFill>
                  <a:schemeClr val="bg1"/>
                </a:solidFill>
                <a:latin typeface="Arial" pitchFamily="34" charset="0"/>
              </a:defRPr>
            </a:lvl5pPr>
            <a:lvl6pPr marL="2345870" indent="-21326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itchFamily="34" charset="0"/>
              </a:defRPr>
            </a:lvl6pPr>
            <a:lvl7pPr marL="2772392" indent="-21326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itchFamily="34" charset="0"/>
              </a:defRPr>
            </a:lvl7pPr>
            <a:lvl8pPr marL="3198914" indent="-21326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itchFamily="34" charset="0"/>
              </a:defRPr>
            </a:lvl8pPr>
            <a:lvl9pPr marL="3625436" indent="-21326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itchFamily="34" charset="0"/>
              </a:defRPr>
            </a:lvl9pPr>
          </a:lstStyle>
          <a:p>
            <a:fld id="{64E1C818-ACBC-45AF-BD15-9C530C56733E}" type="slidenum">
              <a:rPr lang="en-US" altLang="en-US" smtClean="0">
                <a:solidFill>
                  <a:schemeClr val="tx1"/>
                </a:solidFill>
                <a:latin typeface="Calibri" pitchFamily="34" charset="0"/>
              </a:rPr>
              <a:t>32</a:t>
            </a:fld>
            <a:endParaRPr lang="en-US" altLang="en-US">
              <a:solidFill>
                <a:schemeClr val="tx1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11147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en-US"/>
          </a:p>
        </p:txBody>
      </p:sp>
      <p:sp>
        <p:nvSpPr>
          <p:cNvPr id="532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itchFamily="34" charset="0"/>
              </a:defRPr>
            </a:lvl1pPr>
            <a:lvl2pPr marL="693098" indent="-266576">
              <a:defRPr>
                <a:solidFill>
                  <a:schemeClr val="bg1"/>
                </a:solidFill>
                <a:latin typeface="Arial" pitchFamily="34" charset="0"/>
              </a:defRPr>
            </a:lvl2pPr>
            <a:lvl3pPr marL="1066305" indent="-213261">
              <a:defRPr>
                <a:solidFill>
                  <a:schemeClr val="bg1"/>
                </a:solidFill>
                <a:latin typeface="Arial" pitchFamily="34" charset="0"/>
              </a:defRPr>
            </a:lvl3pPr>
            <a:lvl4pPr marL="1492827" indent="-213261">
              <a:defRPr>
                <a:solidFill>
                  <a:schemeClr val="bg1"/>
                </a:solidFill>
                <a:latin typeface="Arial" pitchFamily="34" charset="0"/>
              </a:defRPr>
            </a:lvl4pPr>
            <a:lvl5pPr marL="1919348" indent="-213261">
              <a:defRPr>
                <a:solidFill>
                  <a:schemeClr val="bg1"/>
                </a:solidFill>
                <a:latin typeface="Arial" pitchFamily="34" charset="0"/>
              </a:defRPr>
            </a:lvl5pPr>
            <a:lvl6pPr marL="2345870" indent="-21326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itchFamily="34" charset="0"/>
              </a:defRPr>
            </a:lvl6pPr>
            <a:lvl7pPr marL="2772392" indent="-21326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itchFamily="34" charset="0"/>
              </a:defRPr>
            </a:lvl7pPr>
            <a:lvl8pPr marL="3198914" indent="-21326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itchFamily="34" charset="0"/>
              </a:defRPr>
            </a:lvl8pPr>
            <a:lvl9pPr marL="3625436" indent="-21326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itchFamily="34" charset="0"/>
              </a:defRPr>
            </a:lvl9pPr>
          </a:lstStyle>
          <a:p>
            <a:fld id="{E56FA10D-41AA-4030-A86E-435D56A41590}" type="slidenum">
              <a:rPr lang="en-US" altLang="en-US" smtClean="0">
                <a:solidFill>
                  <a:schemeClr val="tx1"/>
                </a:solidFill>
                <a:latin typeface="Calibri" pitchFamily="34" charset="0"/>
              </a:rPr>
              <a:t>5</a:t>
            </a:fld>
            <a:endParaRPr lang="en-US" altLang="en-US">
              <a:solidFill>
                <a:schemeClr val="tx1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09749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en-US"/>
          </a:p>
        </p:txBody>
      </p:sp>
      <p:sp>
        <p:nvSpPr>
          <p:cNvPr id="542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itchFamily="34" charset="0"/>
              </a:defRPr>
            </a:lvl1pPr>
            <a:lvl2pPr marL="693098" indent="-266576">
              <a:defRPr>
                <a:solidFill>
                  <a:schemeClr val="bg1"/>
                </a:solidFill>
                <a:latin typeface="Arial" pitchFamily="34" charset="0"/>
              </a:defRPr>
            </a:lvl2pPr>
            <a:lvl3pPr marL="1066305" indent="-213261">
              <a:defRPr>
                <a:solidFill>
                  <a:schemeClr val="bg1"/>
                </a:solidFill>
                <a:latin typeface="Arial" pitchFamily="34" charset="0"/>
              </a:defRPr>
            </a:lvl3pPr>
            <a:lvl4pPr marL="1492827" indent="-213261">
              <a:defRPr>
                <a:solidFill>
                  <a:schemeClr val="bg1"/>
                </a:solidFill>
                <a:latin typeface="Arial" pitchFamily="34" charset="0"/>
              </a:defRPr>
            </a:lvl4pPr>
            <a:lvl5pPr marL="1919348" indent="-213261">
              <a:defRPr>
                <a:solidFill>
                  <a:schemeClr val="bg1"/>
                </a:solidFill>
                <a:latin typeface="Arial" pitchFamily="34" charset="0"/>
              </a:defRPr>
            </a:lvl5pPr>
            <a:lvl6pPr marL="2345870" indent="-21326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itchFamily="34" charset="0"/>
              </a:defRPr>
            </a:lvl6pPr>
            <a:lvl7pPr marL="2772392" indent="-21326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itchFamily="34" charset="0"/>
              </a:defRPr>
            </a:lvl7pPr>
            <a:lvl8pPr marL="3198914" indent="-21326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itchFamily="34" charset="0"/>
              </a:defRPr>
            </a:lvl8pPr>
            <a:lvl9pPr marL="3625436" indent="-21326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itchFamily="34" charset="0"/>
              </a:defRPr>
            </a:lvl9pPr>
          </a:lstStyle>
          <a:p>
            <a:fld id="{6A64AB0E-F05C-4533-99F2-066B830BF6E6}" type="slidenum">
              <a:rPr lang="en-US" altLang="en-US" smtClean="0">
                <a:solidFill>
                  <a:schemeClr val="tx1"/>
                </a:solidFill>
                <a:latin typeface="Calibri" pitchFamily="34" charset="0"/>
              </a:rPr>
              <a:t>6</a:t>
            </a:fld>
            <a:endParaRPr lang="en-US" altLang="en-US">
              <a:solidFill>
                <a:schemeClr val="tx1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24958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52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en-US"/>
          </a:p>
        </p:txBody>
      </p:sp>
      <p:sp>
        <p:nvSpPr>
          <p:cNvPr id="553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itchFamily="34" charset="0"/>
              </a:defRPr>
            </a:lvl1pPr>
            <a:lvl2pPr marL="693098" indent="-266576">
              <a:defRPr>
                <a:solidFill>
                  <a:schemeClr val="bg1"/>
                </a:solidFill>
                <a:latin typeface="Arial" pitchFamily="34" charset="0"/>
              </a:defRPr>
            </a:lvl2pPr>
            <a:lvl3pPr marL="1066305" indent="-213261">
              <a:defRPr>
                <a:solidFill>
                  <a:schemeClr val="bg1"/>
                </a:solidFill>
                <a:latin typeface="Arial" pitchFamily="34" charset="0"/>
              </a:defRPr>
            </a:lvl3pPr>
            <a:lvl4pPr marL="1492827" indent="-213261">
              <a:defRPr>
                <a:solidFill>
                  <a:schemeClr val="bg1"/>
                </a:solidFill>
                <a:latin typeface="Arial" pitchFamily="34" charset="0"/>
              </a:defRPr>
            </a:lvl4pPr>
            <a:lvl5pPr marL="1919348" indent="-213261">
              <a:defRPr>
                <a:solidFill>
                  <a:schemeClr val="bg1"/>
                </a:solidFill>
                <a:latin typeface="Arial" pitchFamily="34" charset="0"/>
              </a:defRPr>
            </a:lvl5pPr>
            <a:lvl6pPr marL="2345870" indent="-21326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itchFamily="34" charset="0"/>
              </a:defRPr>
            </a:lvl6pPr>
            <a:lvl7pPr marL="2772392" indent="-21326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itchFamily="34" charset="0"/>
              </a:defRPr>
            </a:lvl7pPr>
            <a:lvl8pPr marL="3198914" indent="-21326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itchFamily="34" charset="0"/>
              </a:defRPr>
            </a:lvl8pPr>
            <a:lvl9pPr marL="3625436" indent="-21326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itchFamily="34" charset="0"/>
              </a:defRPr>
            </a:lvl9pPr>
          </a:lstStyle>
          <a:p>
            <a:fld id="{59F0CB49-D7A5-433B-B6A2-A2BE1B681F3D}" type="slidenum">
              <a:rPr lang="en-US" altLang="en-US" smtClean="0">
                <a:solidFill>
                  <a:schemeClr val="tx1"/>
                </a:solidFill>
                <a:latin typeface="Calibri" pitchFamily="34" charset="0"/>
              </a:rPr>
              <a:t>7</a:t>
            </a:fld>
            <a:endParaRPr lang="en-US" altLang="en-US">
              <a:solidFill>
                <a:schemeClr val="tx1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852834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en-US"/>
          </a:p>
        </p:txBody>
      </p:sp>
      <p:sp>
        <p:nvSpPr>
          <p:cNvPr id="563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itchFamily="34" charset="0"/>
              </a:defRPr>
            </a:lvl1pPr>
            <a:lvl2pPr marL="693098" indent="-266576">
              <a:defRPr>
                <a:solidFill>
                  <a:schemeClr val="bg1"/>
                </a:solidFill>
                <a:latin typeface="Arial" pitchFamily="34" charset="0"/>
              </a:defRPr>
            </a:lvl2pPr>
            <a:lvl3pPr marL="1066305" indent="-213261">
              <a:defRPr>
                <a:solidFill>
                  <a:schemeClr val="bg1"/>
                </a:solidFill>
                <a:latin typeface="Arial" pitchFamily="34" charset="0"/>
              </a:defRPr>
            </a:lvl3pPr>
            <a:lvl4pPr marL="1492827" indent="-213261">
              <a:defRPr>
                <a:solidFill>
                  <a:schemeClr val="bg1"/>
                </a:solidFill>
                <a:latin typeface="Arial" pitchFamily="34" charset="0"/>
              </a:defRPr>
            </a:lvl4pPr>
            <a:lvl5pPr marL="1919348" indent="-213261">
              <a:defRPr>
                <a:solidFill>
                  <a:schemeClr val="bg1"/>
                </a:solidFill>
                <a:latin typeface="Arial" pitchFamily="34" charset="0"/>
              </a:defRPr>
            </a:lvl5pPr>
            <a:lvl6pPr marL="2345870" indent="-21326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itchFamily="34" charset="0"/>
              </a:defRPr>
            </a:lvl6pPr>
            <a:lvl7pPr marL="2772392" indent="-21326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itchFamily="34" charset="0"/>
              </a:defRPr>
            </a:lvl7pPr>
            <a:lvl8pPr marL="3198914" indent="-21326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itchFamily="34" charset="0"/>
              </a:defRPr>
            </a:lvl8pPr>
            <a:lvl9pPr marL="3625436" indent="-21326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itchFamily="34" charset="0"/>
              </a:defRPr>
            </a:lvl9pPr>
          </a:lstStyle>
          <a:p>
            <a:fld id="{77C92906-5BB1-4D66-A46C-0C93CE8FB6EB}" type="slidenum">
              <a:rPr lang="en-US" altLang="en-US" smtClean="0">
                <a:solidFill>
                  <a:schemeClr val="tx1"/>
                </a:solidFill>
                <a:latin typeface="Calibri" pitchFamily="34" charset="0"/>
              </a:rPr>
              <a:t>8</a:t>
            </a:fld>
            <a:endParaRPr lang="en-US" altLang="en-US">
              <a:solidFill>
                <a:schemeClr val="tx1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603024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en-US"/>
          </a:p>
        </p:txBody>
      </p:sp>
      <p:sp>
        <p:nvSpPr>
          <p:cNvPr id="573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itchFamily="34" charset="0"/>
              </a:defRPr>
            </a:lvl1pPr>
            <a:lvl2pPr marL="693098" indent="-266576">
              <a:defRPr>
                <a:solidFill>
                  <a:schemeClr val="bg1"/>
                </a:solidFill>
                <a:latin typeface="Arial" pitchFamily="34" charset="0"/>
              </a:defRPr>
            </a:lvl2pPr>
            <a:lvl3pPr marL="1066305" indent="-213261">
              <a:defRPr>
                <a:solidFill>
                  <a:schemeClr val="bg1"/>
                </a:solidFill>
                <a:latin typeface="Arial" pitchFamily="34" charset="0"/>
              </a:defRPr>
            </a:lvl3pPr>
            <a:lvl4pPr marL="1492827" indent="-213261">
              <a:defRPr>
                <a:solidFill>
                  <a:schemeClr val="bg1"/>
                </a:solidFill>
                <a:latin typeface="Arial" pitchFamily="34" charset="0"/>
              </a:defRPr>
            </a:lvl4pPr>
            <a:lvl5pPr marL="1919348" indent="-213261">
              <a:defRPr>
                <a:solidFill>
                  <a:schemeClr val="bg1"/>
                </a:solidFill>
                <a:latin typeface="Arial" pitchFamily="34" charset="0"/>
              </a:defRPr>
            </a:lvl5pPr>
            <a:lvl6pPr marL="2345870" indent="-21326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itchFamily="34" charset="0"/>
              </a:defRPr>
            </a:lvl6pPr>
            <a:lvl7pPr marL="2772392" indent="-21326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itchFamily="34" charset="0"/>
              </a:defRPr>
            </a:lvl7pPr>
            <a:lvl8pPr marL="3198914" indent="-21326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itchFamily="34" charset="0"/>
              </a:defRPr>
            </a:lvl8pPr>
            <a:lvl9pPr marL="3625436" indent="-21326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itchFamily="34" charset="0"/>
              </a:defRPr>
            </a:lvl9pPr>
          </a:lstStyle>
          <a:p>
            <a:fld id="{31B69AFA-5DE5-4DEC-8663-7CAA78FB9C9D}" type="slidenum">
              <a:rPr lang="en-US" altLang="en-US" smtClean="0">
                <a:solidFill>
                  <a:schemeClr val="tx1"/>
                </a:solidFill>
                <a:latin typeface="Calibri" pitchFamily="34" charset="0"/>
              </a:rPr>
              <a:t>9</a:t>
            </a:fld>
            <a:endParaRPr lang="en-US" altLang="en-US">
              <a:solidFill>
                <a:schemeClr val="tx1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938399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en-US"/>
          </a:p>
        </p:txBody>
      </p:sp>
      <p:sp>
        <p:nvSpPr>
          <p:cNvPr id="583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itchFamily="34" charset="0"/>
              </a:defRPr>
            </a:lvl1pPr>
            <a:lvl2pPr marL="693098" indent="-266576">
              <a:defRPr>
                <a:solidFill>
                  <a:schemeClr val="bg1"/>
                </a:solidFill>
                <a:latin typeface="Arial" pitchFamily="34" charset="0"/>
              </a:defRPr>
            </a:lvl2pPr>
            <a:lvl3pPr marL="1066305" indent="-213261">
              <a:defRPr>
                <a:solidFill>
                  <a:schemeClr val="bg1"/>
                </a:solidFill>
                <a:latin typeface="Arial" pitchFamily="34" charset="0"/>
              </a:defRPr>
            </a:lvl3pPr>
            <a:lvl4pPr marL="1492827" indent="-213261">
              <a:defRPr>
                <a:solidFill>
                  <a:schemeClr val="bg1"/>
                </a:solidFill>
                <a:latin typeface="Arial" pitchFamily="34" charset="0"/>
              </a:defRPr>
            </a:lvl4pPr>
            <a:lvl5pPr marL="1919348" indent="-213261">
              <a:defRPr>
                <a:solidFill>
                  <a:schemeClr val="bg1"/>
                </a:solidFill>
                <a:latin typeface="Arial" pitchFamily="34" charset="0"/>
              </a:defRPr>
            </a:lvl5pPr>
            <a:lvl6pPr marL="2345870" indent="-21326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itchFamily="34" charset="0"/>
              </a:defRPr>
            </a:lvl6pPr>
            <a:lvl7pPr marL="2772392" indent="-21326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itchFamily="34" charset="0"/>
              </a:defRPr>
            </a:lvl7pPr>
            <a:lvl8pPr marL="3198914" indent="-21326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itchFamily="34" charset="0"/>
              </a:defRPr>
            </a:lvl8pPr>
            <a:lvl9pPr marL="3625436" indent="-21326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itchFamily="34" charset="0"/>
              </a:defRPr>
            </a:lvl9pPr>
          </a:lstStyle>
          <a:p>
            <a:fld id="{7E55022B-5C2F-41B2-B12D-336C9F867CF5}" type="slidenum">
              <a:rPr lang="en-US" altLang="en-US" smtClean="0">
                <a:solidFill>
                  <a:schemeClr val="tx1"/>
                </a:solidFill>
                <a:latin typeface="Calibri" pitchFamily="34" charset="0"/>
              </a:rPr>
              <a:t>10</a:t>
            </a:fld>
            <a:endParaRPr lang="en-US" altLang="en-US">
              <a:solidFill>
                <a:schemeClr val="tx1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38820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CF Care logo CMYK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7350" y="233363"/>
            <a:ext cx="4043363" cy="1370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0" i="0">
                <a:solidFill>
                  <a:schemeClr val="bg1"/>
                </a:solidFill>
                <a:latin typeface="+mn-lt"/>
                <a:cs typeface="HelveticaNeueLT Std Med Cn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800" b="0" i="0">
                <a:solidFill>
                  <a:schemeClr val="bg1"/>
                </a:solidFill>
                <a:latin typeface="+mn-lt"/>
                <a:cs typeface="HelveticaNeueLT Std Med Cn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4268065927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Vertex ppt BG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2735" b="5"/>
          <a:stretch>
            <a:fillRect/>
          </a:stretch>
        </p:blipFill>
        <p:spPr bwMode="auto">
          <a:xfrm>
            <a:off x="0" y="6367463"/>
            <a:ext cx="9144000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7" descr="CF Care logo CMYK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1554" b="17529"/>
          <a:stretch>
            <a:fillRect/>
          </a:stretch>
        </p:blipFill>
        <p:spPr bwMode="auto">
          <a:xfrm>
            <a:off x="180975" y="6450013"/>
            <a:ext cx="811213" cy="331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92870"/>
            <a:ext cx="8229600" cy="772608"/>
          </a:xfrm>
        </p:spPr>
        <p:txBody>
          <a:bodyPr>
            <a:normAutofit/>
          </a:bodyPr>
          <a:lstStyle>
            <a:lvl1pPr>
              <a:defRPr sz="2800" b="1" i="0">
                <a:solidFill>
                  <a:srgbClr val="1D2763"/>
                </a:solidFill>
                <a:latin typeface="+mj-lt"/>
                <a:cs typeface="HelveticaNeueLT Std Med Cn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69493"/>
            <a:ext cx="8229600" cy="4312692"/>
          </a:xfrm>
        </p:spPr>
        <p:txBody>
          <a:bodyPr/>
          <a:lstStyle>
            <a:lvl1pPr>
              <a:defRPr sz="2400" b="0" i="0">
                <a:solidFill>
                  <a:srgbClr val="1D2763"/>
                </a:solidFill>
                <a:latin typeface="+mn-lt"/>
                <a:cs typeface="HelveticaNeueLT Std Cn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0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639286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Vertex ppt BG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2735" b="5"/>
          <a:stretch>
            <a:fillRect/>
          </a:stretch>
        </p:blipFill>
        <p:spPr bwMode="auto">
          <a:xfrm>
            <a:off x="0" y="6367463"/>
            <a:ext cx="9144000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7" descr="CF Care logo CMYK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1554" b="17529"/>
          <a:stretch>
            <a:fillRect/>
          </a:stretch>
        </p:blipFill>
        <p:spPr bwMode="auto">
          <a:xfrm>
            <a:off x="180975" y="6450013"/>
            <a:ext cx="811213" cy="331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92870"/>
            <a:ext cx="8229600" cy="772608"/>
          </a:xfrm>
        </p:spPr>
        <p:txBody>
          <a:bodyPr>
            <a:normAutofit/>
          </a:bodyPr>
          <a:lstStyle>
            <a:lvl1pPr>
              <a:defRPr sz="2800" b="1" i="0">
                <a:solidFill>
                  <a:srgbClr val="1D2763"/>
                </a:solidFill>
                <a:latin typeface="+mn-lt"/>
                <a:cs typeface="HelveticaNeueLT Std Med Cn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1569493"/>
            <a:ext cx="8229600" cy="4312692"/>
          </a:xfrm>
        </p:spPr>
        <p:txBody>
          <a:bodyPr/>
          <a:lstStyle>
            <a:lvl1pPr>
              <a:defRPr sz="2400" b="0" i="0">
                <a:solidFill>
                  <a:srgbClr val="1D2763"/>
                </a:solidFill>
                <a:latin typeface="+mn-lt"/>
                <a:cs typeface="HelveticaNeueLT Std Cn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15759123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 fontAlgn="auto">
              <a:spcBef>
                <a:spcPct val="0"/>
              </a:spcBef>
              <a:spcAft>
                <a:spcPct val="0"/>
              </a:spcAft>
              <a:defRPr>
                <a:solidFill>
                  <a:prstClr val="black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0455350-36C0-4B58-B935-98ABBE5F6B72}" type="datetimeFigureOut">
              <a:rPr lang="en-US"/>
              <a:pPr>
                <a:defRPr/>
              </a:pPr>
              <a:t>3/2/2021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 fontAlgn="auto">
              <a:spcBef>
                <a:spcPct val="0"/>
              </a:spcBef>
              <a:spcAft>
                <a:spcPct val="0"/>
              </a:spcAft>
              <a:defRPr>
                <a:solidFill>
                  <a:prstClr val="black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>
              <a:defRPr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FB2C1025-A152-437F-A824-6F0D20D08AF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0785542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>
            <a:lvl1pPr>
              <a:defRPr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>
                <a:solidFill>
                  <a:prstClr val="black"/>
                </a:solidFill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>
                <a:solidFill>
                  <a:prstClr val="black"/>
                </a:solidFill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 defTabSz="914400">
              <a:defRPr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CD189B2F-123C-4A5B-BA17-F901C83DA69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81252199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 fontAlgn="auto">
              <a:spcBef>
                <a:spcPct val="0"/>
              </a:spcBef>
              <a:spcAft>
                <a:spcPct val="0"/>
              </a:spcAft>
              <a:defRPr>
                <a:solidFill>
                  <a:prstClr val="black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C562A08-7DD0-4892-8286-337AFF93F8F7}" type="datetimeFigureOut">
              <a:rPr lang="en-US"/>
              <a:pPr>
                <a:defRPr/>
              </a:pPr>
              <a:t>3/2/2021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 fontAlgn="auto">
              <a:spcBef>
                <a:spcPct val="0"/>
              </a:spcBef>
              <a:spcAft>
                <a:spcPct val="0"/>
              </a:spcAft>
              <a:defRPr>
                <a:solidFill>
                  <a:prstClr val="black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>
              <a:defRPr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2D467FA6-C1F5-4A06-A222-85426CAB22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06280648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bg>
      <p:bgPr>
        <a:blipFill dpi="0"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CF Care logo CMYK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7350" y="233363"/>
            <a:ext cx="4043363" cy="1370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0" i="0">
                <a:solidFill>
                  <a:schemeClr val="bg1"/>
                </a:solidFill>
                <a:latin typeface="+mn-lt"/>
                <a:cs typeface="HelveticaNeueLT Std Med Cn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800" b="0" i="0">
                <a:solidFill>
                  <a:schemeClr val="bg1"/>
                </a:solidFill>
                <a:latin typeface="+mn-lt"/>
                <a:cs typeface="HelveticaNeueLT Std Med Cn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676626232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Vertex ppt BG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2735" b="5"/>
          <a:stretch>
            <a:fillRect/>
          </a:stretch>
        </p:blipFill>
        <p:spPr bwMode="auto">
          <a:xfrm>
            <a:off x="0" y="6367463"/>
            <a:ext cx="9144000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7" descr="CF Care logo CMYK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1554" b="17529"/>
          <a:stretch>
            <a:fillRect/>
          </a:stretch>
        </p:blipFill>
        <p:spPr bwMode="auto">
          <a:xfrm>
            <a:off x="180975" y="6450013"/>
            <a:ext cx="811213" cy="331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92870"/>
            <a:ext cx="8229600" cy="772608"/>
          </a:xfrm>
        </p:spPr>
        <p:txBody>
          <a:bodyPr>
            <a:normAutofit/>
          </a:bodyPr>
          <a:lstStyle>
            <a:lvl1pPr>
              <a:defRPr sz="2800" b="0" i="0">
                <a:solidFill>
                  <a:srgbClr val="1D2763"/>
                </a:solidFill>
                <a:latin typeface="+mn-lt"/>
                <a:cs typeface="HelveticaNeueLT Std Med Cn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69493"/>
            <a:ext cx="8229600" cy="4312692"/>
          </a:xfrm>
        </p:spPr>
        <p:txBody>
          <a:bodyPr/>
          <a:lstStyle>
            <a:lvl1pPr>
              <a:defRPr sz="2400" b="0" i="0">
                <a:solidFill>
                  <a:srgbClr val="1D2763"/>
                </a:solidFill>
                <a:latin typeface="+mn-lt"/>
                <a:cs typeface="HelveticaNeueLT Std Cn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29920840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Vertex ppt BG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2735" b="5"/>
          <a:stretch>
            <a:fillRect/>
          </a:stretch>
        </p:blipFill>
        <p:spPr bwMode="auto">
          <a:xfrm>
            <a:off x="0" y="6367463"/>
            <a:ext cx="9144000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7" descr="CF Care logo CMYK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1554" b="17529"/>
          <a:stretch>
            <a:fillRect/>
          </a:stretch>
        </p:blipFill>
        <p:spPr bwMode="auto">
          <a:xfrm>
            <a:off x="180975" y="6450013"/>
            <a:ext cx="811213" cy="331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92870"/>
            <a:ext cx="8229600" cy="772608"/>
          </a:xfrm>
        </p:spPr>
        <p:txBody>
          <a:bodyPr>
            <a:normAutofit/>
          </a:bodyPr>
          <a:lstStyle>
            <a:lvl1pPr>
              <a:defRPr sz="2800" b="0" i="0">
                <a:solidFill>
                  <a:srgbClr val="1D2763"/>
                </a:solidFill>
                <a:latin typeface="+mn-lt"/>
                <a:cs typeface="HelveticaNeueLT Std Med Cn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69493"/>
            <a:ext cx="8229600" cy="4312692"/>
          </a:xfrm>
        </p:spPr>
        <p:txBody>
          <a:bodyPr/>
          <a:lstStyle>
            <a:lvl1pPr>
              <a:defRPr sz="2400" b="0" i="0">
                <a:solidFill>
                  <a:srgbClr val="1D2763"/>
                </a:solidFill>
                <a:latin typeface="+mn-lt"/>
                <a:cs typeface="HelveticaNeueLT Std Cn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0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9559919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Vertex ppt BG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2735" b="5"/>
          <a:stretch>
            <a:fillRect/>
          </a:stretch>
        </p:blipFill>
        <p:spPr bwMode="auto">
          <a:xfrm>
            <a:off x="0" y="6367463"/>
            <a:ext cx="9144000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7" descr="CF Care logo CMYK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1554" b="17529"/>
          <a:stretch>
            <a:fillRect/>
          </a:stretch>
        </p:blipFill>
        <p:spPr bwMode="auto">
          <a:xfrm>
            <a:off x="180975" y="6450013"/>
            <a:ext cx="811213" cy="331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83038"/>
            <a:ext cx="8229600" cy="772608"/>
          </a:xfrm>
        </p:spPr>
        <p:txBody>
          <a:bodyPr>
            <a:normAutofit/>
          </a:bodyPr>
          <a:lstStyle>
            <a:lvl1pPr>
              <a:defRPr sz="2800" b="0" i="0">
                <a:solidFill>
                  <a:srgbClr val="1D2763"/>
                </a:solidFill>
                <a:latin typeface="+mn-lt"/>
                <a:cs typeface="HelveticaNeueLT Std Med Cn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1559661"/>
            <a:ext cx="8229600" cy="4312692"/>
          </a:xfrm>
        </p:spPr>
        <p:txBody>
          <a:bodyPr/>
          <a:lstStyle>
            <a:lvl1pPr>
              <a:defRPr sz="2400" b="0" i="0">
                <a:solidFill>
                  <a:srgbClr val="1D2763"/>
                </a:solidFill>
                <a:latin typeface="+mn-lt"/>
                <a:cs typeface="HelveticaNeueLT Std Cn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18022024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 eaLnBrk="1" fontAlgn="auto" hangingPunct="1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EA1189B8-C90D-4030-81FA-0324963987D4}" type="datetimeFigureOut">
              <a:rPr lang="en-US"/>
              <a:pPr>
                <a:defRPr/>
              </a:pPr>
              <a:t>3/2/2021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 eaLnBrk="1" fontAlgn="auto" hangingPunct="1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 eaLnBrk="0" hangingPunct="0"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4DC88CF2-C29E-4A20-BF81-D17AB319D7B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44272147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CF Care logo CMYK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7350" y="233363"/>
            <a:ext cx="4043363" cy="1370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0" i="0">
                <a:solidFill>
                  <a:schemeClr val="bg1"/>
                </a:solidFill>
                <a:latin typeface="+mn-lt"/>
                <a:cs typeface="HelveticaNeueLT Std Med Cn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800" b="0" i="0">
                <a:solidFill>
                  <a:schemeClr val="bg1"/>
                </a:solidFill>
                <a:latin typeface="+mn-lt"/>
                <a:cs typeface="HelveticaNeueLT Std Med Cn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587858826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bg>
      <p:bgPr>
        <a:blipFill dpi="0"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CF Care logo CMYK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7350" y="233363"/>
            <a:ext cx="4043363" cy="1370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0" i="0">
                <a:solidFill>
                  <a:schemeClr val="bg1"/>
                </a:solidFill>
                <a:latin typeface="HelveticaNeueLT Std Med Cn"/>
                <a:cs typeface="HelveticaNeueLT Std Med Cn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800" b="0" i="0">
                <a:solidFill>
                  <a:schemeClr val="bg1"/>
                </a:solidFill>
                <a:latin typeface="HelveticaNeueLT Std Med Cn"/>
                <a:cs typeface="HelveticaNeueLT Std Med Cn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024017548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Vertex ppt BG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2735" b="5"/>
          <a:stretch>
            <a:fillRect/>
          </a:stretch>
        </p:blipFill>
        <p:spPr bwMode="auto">
          <a:xfrm>
            <a:off x="0" y="6367463"/>
            <a:ext cx="9144000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7" descr="CF Care logo CMYK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1554" b="17529"/>
          <a:stretch>
            <a:fillRect/>
          </a:stretch>
        </p:blipFill>
        <p:spPr bwMode="auto">
          <a:xfrm>
            <a:off x="180975" y="6450013"/>
            <a:ext cx="811213" cy="331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92870"/>
            <a:ext cx="8229600" cy="772608"/>
          </a:xfrm>
        </p:spPr>
        <p:txBody>
          <a:bodyPr>
            <a:normAutofit/>
          </a:bodyPr>
          <a:lstStyle>
            <a:lvl1pPr>
              <a:defRPr sz="2800" b="1" i="0">
                <a:solidFill>
                  <a:srgbClr val="1D2763"/>
                </a:solidFill>
                <a:latin typeface="+mj-lt"/>
                <a:cs typeface="HelveticaNeueLT Std Med Cn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69493"/>
            <a:ext cx="8229600" cy="4312692"/>
          </a:xfrm>
        </p:spPr>
        <p:txBody>
          <a:bodyPr/>
          <a:lstStyle>
            <a:lvl1pPr>
              <a:defRPr sz="2400" b="0" i="0">
                <a:solidFill>
                  <a:srgbClr val="1D2763"/>
                </a:solidFill>
                <a:latin typeface="+mn-lt"/>
                <a:cs typeface="HelveticaNeueLT Std Cn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47841787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.xml"/><Relationship Id="rId3" Type="http://schemas.openxmlformats.org/officeDocument/2006/relationships/slideLayout" Target="../slideLayouts/slideLayout9.xml"/><Relationship Id="rId7" Type="http://schemas.openxmlformats.org/officeDocument/2006/relationships/slideLayout" Target="../slideLayouts/slideLayout13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5" Type="http://schemas.openxmlformats.org/officeDocument/2006/relationships/slideLayout" Target="../slideLayouts/slideLayout11.xml"/><Relationship Id="rId4" Type="http://schemas.openxmlformats.org/officeDocument/2006/relationships/slideLayout" Target="../slideLayouts/slideLayout10.xml"/><Relationship Id="rId9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defTabSz="457200" eaLnBrk="1" fontAlgn="auto" hangingPunct="1">
              <a:spcBef>
                <a:spcPct val="0"/>
              </a:spcBef>
              <a:spcAft>
                <a:spcPct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</a:defRPr>
            </a:lvl1pPr>
          </a:lstStyle>
          <a:p>
            <a:pPr>
              <a:defRPr/>
            </a:pPr>
            <a:fld id="{A63E8C8B-3631-4A9F-94B0-1E47D5790F93}" type="datetimeFigureOut">
              <a:rPr lang="en-US"/>
              <a:pPr>
                <a:defRPr/>
              </a:pPr>
              <a:t>3/2/2021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defTabSz="457200" eaLnBrk="1" fontAlgn="auto" hangingPunct="1">
              <a:spcBef>
                <a:spcPct val="0"/>
              </a:spcBef>
              <a:spcAft>
                <a:spcPct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defTabSz="457200" eaLnBrk="1" hangingPunct="1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A43CEC05-82B4-4D67-B452-8E98D2E2269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167" r:id="rId1"/>
    <p:sldLayoutId id="2147485168" r:id="rId2"/>
    <p:sldLayoutId id="2147485169" r:id="rId3"/>
    <p:sldLayoutId id="2147485170" r:id="rId4"/>
    <p:sldLayoutId id="2147485171" r:id="rId5"/>
    <p:sldLayoutId id="2147485172" r:id="rId6"/>
  </p:sldLayoutIdLst>
  <p:transition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defTabSz="457200" eaLnBrk="1" fontAlgn="auto" hangingPunct="1">
              <a:spcBef>
                <a:spcPct val="0"/>
              </a:spcBef>
              <a:spcAft>
                <a:spcPct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  <a:cs typeface="Arial"/>
              </a:defRPr>
            </a:lvl1pPr>
          </a:lstStyle>
          <a:p>
            <a:pPr>
              <a:defRPr/>
            </a:pPr>
            <a:fld id="{84A1A123-C001-4369-B244-AA574A506F0B}" type="datetimeFigureOut">
              <a:rPr lang="en-US"/>
              <a:pPr>
                <a:defRPr/>
              </a:pPr>
              <a:t>3/2/2021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defTabSz="457200" eaLnBrk="1" fontAlgn="auto" hangingPunct="1">
              <a:spcBef>
                <a:spcPct val="0"/>
              </a:spcBef>
              <a:spcAft>
                <a:spcPct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  <a:cs typeface="Arial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defTabSz="457200" eaLnBrk="1" hangingPunct="1">
              <a:defRPr sz="1200">
                <a:solidFill>
                  <a:srgbClr val="898989"/>
                </a:solidFill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9C543129-8A75-4E19-AC70-EA3DF84011E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173" r:id="rId1"/>
    <p:sldLayoutId id="2147485174" r:id="rId2"/>
    <p:sldLayoutId id="2147485175" r:id="rId3"/>
    <p:sldLayoutId id="2147485176" r:id="rId4"/>
    <p:sldLayoutId id="2147485177" r:id="rId5"/>
    <p:sldLayoutId id="2147485178" r:id="rId6"/>
    <p:sldLayoutId id="2147485179" r:id="rId7"/>
    <p:sldLayoutId id="2147485180" r:id="rId8"/>
  </p:sldLayoutIdLst>
  <p:transition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693988"/>
            <a:ext cx="7772400" cy="1470025"/>
          </a:xfrm>
        </p:spPr>
        <p:txBody>
          <a:bodyPr/>
          <a:lstStyle/>
          <a:p>
            <a:pPr eaLnBrk="1" hangingPunct="1">
              <a:defRPr/>
            </a:pPr>
            <a:r>
              <a:rPr lang="pl-PL" sz="4000" b="0" i="0" strike="noStrike" cap="none" spc="0" baseline="0">
                <a:solidFill>
                  <a:srgbClr val="FFFFFF"/>
                </a:solidFill>
                <a:effectLst/>
                <a:latin typeface="Calibri"/>
                <a:ea typeface="Calibri"/>
                <a:cs typeface="Calibri"/>
              </a:rPr>
              <a:t>Metody zmiany zachowania</a:t>
            </a:r>
            <a:endParaRPr lang="en-US" altLang="en-US" sz="4000">
              <a:ea typeface="HelveticaNeueLT Std Med Cn"/>
            </a:endParaRPr>
          </a:p>
        </p:txBody>
      </p:sp>
      <p:sp>
        <p:nvSpPr>
          <p:cNvPr id="3" name="TextBox 1"/>
          <p:cNvSpPr txBox="1">
            <a:spLocks noChangeArrowheads="1"/>
          </p:cNvSpPr>
          <p:nvPr/>
        </p:nvSpPr>
        <p:spPr bwMode="auto">
          <a:xfrm>
            <a:off x="0" y="6581775"/>
            <a:ext cx="5234455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pl-PL" sz="1000" b="1" dirty="0">
                <a:solidFill>
                  <a:srgbClr val="FFFFFF"/>
                </a:solidFill>
                <a:latin typeface="Calibri"/>
                <a:ea typeface="Calibri"/>
                <a:cs typeface="Calibri"/>
              </a:rPr>
              <a:t>Kod opracowania: </a:t>
            </a:r>
            <a:r>
              <a:rPr lang="en-US" sz="1000" b="1" dirty="0">
                <a:solidFill>
                  <a:srgbClr val="FFFFFF"/>
                </a:solidFill>
                <a:latin typeface="Calibri"/>
                <a:ea typeface="Calibri"/>
                <a:cs typeface="Calibri"/>
              </a:rPr>
              <a:t>INT-20-2100036	</a:t>
            </a:r>
            <a:r>
              <a:rPr lang="pl-PL" sz="1000" b="1" dirty="0">
                <a:solidFill>
                  <a:srgbClr val="FFFFFF"/>
                </a:solidFill>
                <a:latin typeface="Calibri"/>
                <a:ea typeface="Calibri"/>
                <a:cs typeface="Calibri"/>
              </a:rPr>
              <a:t>	Data przygotowania: </a:t>
            </a:r>
            <a:r>
              <a:rPr lang="en-US" sz="1000" b="1" dirty="0" err="1">
                <a:solidFill>
                  <a:srgbClr val="FFFFFF"/>
                </a:solidFill>
                <a:latin typeface="Calibri"/>
                <a:ea typeface="Calibri"/>
                <a:cs typeface="Calibri"/>
              </a:rPr>
              <a:t>luty</a:t>
            </a:r>
            <a:r>
              <a:rPr lang="en-US" sz="1000" b="1" dirty="0">
                <a:solidFill>
                  <a:srgbClr val="FFFFFF"/>
                </a:solidFill>
                <a:latin typeface="Calibri"/>
                <a:ea typeface="Calibri"/>
                <a:cs typeface="Calibri"/>
              </a:rPr>
              <a:t> 2021 r.</a:t>
            </a:r>
            <a:endParaRPr lang="pl-PL" sz="1000" b="1" dirty="0">
              <a:solidFill>
                <a:srgbClr val="FFFFFF"/>
              </a:solidFill>
              <a:latin typeface="Calibri"/>
              <a:ea typeface="Calibri"/>
              <a:cs typeface="Calibri"/>
            </a:endParaRP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773113"/>
          </a:xfrm>
        </p:spPr>
        <p:txBody>
          <a:bodyPr/>
          <a:lstStyle/>
          <a:p>
            <a:pPr eaLnBrk="1" hangingPunct="1">
              <a:defRPr/>
            </a:pPr>
            <a:r>
              <a:rPr lang="pl-PL" sz="2800" b="1" i="0" strike="noStrike" cap="none" spc="0" baseline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Ustalenie celów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>
          <a:xfrm>
            <a:off x="457200" y="1531938"/>
            <a:ext cx="8001000" cy="4525962"/>
          </a:xfrm>
        </p:spPr>
        <p:txBody>
          <a:bodyPr/>
          <a:lstStyle/>
          <a:p>
            <a:pPr eaLnBrk="1" hangingPunct="1"/>
            <a:r>
              <a:rPr lang="pl-PL" sz="2400" b="0" i="0" strike="noStrike" cap="none" spc="0" baseline="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Cele muszą być SMART</a:t>
            </a:r>
            <a:r>
              <a:rPr lang="en-GB" dirty="0">
                <a:ea typeface="Calibri"/>
                <a:cs typeface="Calibri"/>
              </a:rPr>
              <a:t> (</a:t>
            </a:r>
            <a:r>
              <a:rPr lang="en-GB" dirty="0" err="1">
                <a:ea typeface="Calibri"/>
                <a:cs typeface="Calibri"/>
              </a:rPr>
              <a:t>mądre</a:t>
            </a:r>
            <a:r>
              <a:rPr lang="en-GB" dirty="0">
                <a:ea typeface="Calibri"/>
                <a:cs typeface="Calibri"/>
              </a:rPr>
              <a:t>)</a:t>
            </a:r>
            <a:r>
              <a:rPr lang="pl-PL" sz="2400" b="0" i="0" strike="noStrike" cap="none" spc="0" baseline="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:</a:t>
            </a:r>
          </a:p>
          <a:p>
            <a:pPr lvl="1" eaLnBrk="1" hangingPunct="1"/>
            <a:r>
              <a:rPr lang="pl-PL" sz="2200" b="0" i="0" u="sng" strike="noStrike" cap="none" spc="0" baseline="0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Calibri"/>
                <a:ea typeface="Calibri"/>
                <a:cs typeface="Calibri"/>
              </a:rPr>
              <a:t>S</a:t>
            </a:r>
            <a:r>
              <a:rPr lang="pl-PL" sz="22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pecific (konkretne)</a:t>
            </a:r>
          </a:p>
          <a:p>
            <a:pPr lvl="1" eaLnBrk="1" hangingPunct="1"/>
            <a:r>
              <a:rPr lang="pl-PL" sz="2200" b="0" i="0" u="sng" strike="noStrike" cap="none" spc="0" baseline="0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Calibri"/>
                <a:ea typeface="Calibri"/>
                <a:cs typeface="Calibri"/>
              </a:rPr>
              <a:t>M</a:t>
            </a:r>
            <a:r>
              <a:rPr lang="pl-PL" sz="22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easurable (możliwe do zmierzenia)</a:t>
            </a:r>
          </a:p>
          <a:p>
            <a:pPr lvl="1" eaLnBrk="1" hangingPunct="1"/>
            <a:r>
              <a:rPr lang="pl-PL" sz="2200" b="0" i="0" u="sng" strike="noStrike" cap="none" spc="0" baseline="0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Calibri"/>
                <a:ea typeface="Calibri"/>
                <a:cs typeface="Calibri"/>
              </a:rPr>
              <a:t>A</a:t>
            </a:r>
            <a:r>
              <a:rPr lang="pl-PL" sz="22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ttainable (możliwe do osiągnięcia)</a:t>
            </a:r>
          </a:p>
          <a:p>
            <a:pPr lvl="1" eaLnBrk="1" hangingPunct="1"/>
            <a:r>
              <a:rPr lang="pl-PL" sz="2200" b="0" i="0" u="sng" strike="noStrike" cap="none" spc="0" baseline="0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Calibri"/>
                <a:ea typeface="Calibri"/>
                <a:cs typeface="Calibri"/>
              </a:rPr>
              <a:t>R</a:t>
            </a:r>
            <a:r>
              <a:rPr lang="pl-PL" sz="22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elevant (odpowiednie)</a:t>
            </a:r>
          </a:p>
          <a:p>
            <a:pPr lvl="1" eaLnBrk="1" hangingPunct="1"/>
            <a:r>
              <a:rPr lang="pl-PL" sz="2200" b="0" i="0" u="sng" strike="noStrike" cap="none" spc="0" baseline="0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Calibri"/>
                <a:ea typeface="Calibri"/>
                <a:cs typeface="Calibri"/>
              </a:rPr>
              <a:t>T</a:t>
            </a:r>
            <a:r>
              <a:rPr lang="pl-PL" sz="22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ime-bound (określone w czasie)</a:t>
            </a:r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92100"/>
            <a:ext cx="8229600" cy="773113"/>
          </a:xfrm>
        </p:spPr>
        <p:txBody>
          <a:bodyPr/>
          <a:lstStyle/>
          <a:p>
            <a:pPr eaLnBrk="1" hangingPunct="1">
              <a:defRPr/>
            </a:pPr>
            <a:r>
              <a:rPr lang="pl-PL" sz="2800" b="1" i="0" strike="noStrike" cap="none" spc="0" baseline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Cele i zadania</a:t>
            </a:r>
            <a:endParaRPr lang="en-GB" altLang="en-US" b="1">
              <a:ea typeface="HelveticaNeueLT Std Med Cn"/>
            </a:endParaRPr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>
          <a:xfrm>
            <a:off x="457200" y="1536700"/>
            <a:ext cx="8229600" cy="4311650"/>
          </a:xfrm>
        </p:spPr>
        <p:txBody>
          <a:bodyPr/>
          <a:lstStyle/>
          <a:p>
            <a:pPr eaLnBrk="1" hangingPunct="1"/>
            <a:r>
              <a:rPr lang="pl-PL" sz="2400" b="0" i="0" strike="noStrike" cap="none" spc="0" baseline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Oznacza to podzielenie dużych celów na mniejsze zadania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85800" y="2514600"/>
          <a:ext cx="7467600" cy="2606081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489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89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89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8583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l-PL" sz="2400" b="1" i="0" strike="noStrike" cap="none" spc="0" baseline="0">
                          <a:solidFill>
                            <a:srgbClr val="FFFFFF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Cel</a:t>
                      </a:r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l-PL" sz="2400" b="1" i="0" strike="noStrike" cap="none" spc="0" baseline="0">
                          <a:solidFill>
                            <a:srgbClr val="FFFFFF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Strategia</a:t>
                      </a:r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l-PL" sz="2400" b="1" i="0" strike="noStrike" cap="none" spc="0" baseline="0">
                          <a:solidFill>
                            <a:srgbClr val="FFFFFF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Zadanie</a:t>
                      </a:r>
                    </a:p>
                  </a:txBody>
                  <a:tcPr marT="45722" marB="45722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79538">
                <a:tc>
                  <a:txBody>
                    <a:bodyPr/>
                    <a:lstStyle/>
                    <a:p>
                      <a:r>
                        <a:rPr lang="pl-PL" sz="2400" b="0" i="0" strike="noStrike" cap="none" spc="0" baseline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Poprawa kontroli cukrzycy</a:t>
                      </a:r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r>
                        <a:rPr lang="pl-PL" sz="2400" b="0" i="0" strike="noStrike" cap="none" spc="0" baseline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Przyjmowanie odpowiedniej ilości insuliny</a:t>
                      </a:r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r>
                        <a:rPr lang="pl-PL" sz="2400" b="0" i="0" strike="noStrike" cap="none" spc="0" baseline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Wykonywanie pomiarów stężenia cukru we krwi rano i wieczorem</a:t>
                      </a:r>
                    </a:p>
                  </a:txBody>
                  <a:tcPr marT="45722" marB="45722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457200" y="2857500"/>
            <a:ext cx="8229600" cy="11430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pl-PL" sz="2800" b="1" i="0" strike="noStrike" cap="none" spc="0" baseline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Opracowanie planu zmiany</a:t>
            </a:r>
          </a:p>
        </p:txBody>
      </p:sp>
    </p:spTree>
  </p:cSld>
  <p:clrMapOvr>
    <a:masterClrMapping/>
  </p:clrMapOvr>
  <p:transition spd="slow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773113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pl-PL" sz="2800" b="1" i="0" strike="noStrike" cap="none" spc="0" baseline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Opracowanie planu zmiany</a:t>
            </a:r>
          </a:p>
        </p:txBody>
      </p:sp>
      <p:sp>
        <p:nvSpPr>
          <p:cNvPr id="28675" name="Rectangle 3"/>
          <p:cNvSpPr>
            <a:spLocks noGrp="1"/>
          </p:cNvSpPr>
          <p:nvPr>
            <p:ph idx="1"/>
          </p:nvPr>
        </p:nvSpPr>
        <p:spPr>
          <a:xfrm>
            <a:off x="457200" y="1536700"/>
            <a:ext cx="8229600" cy="4311650"/>
          </a:xfrm>
        </p:spPr>
        <p:txBody>
          <a:bodyPr/>
          <a:lstStyle/>
          <a:p>
            <a:pPr eaLnBrk="1" hangingPunct="1"/>
            <a:r>
              <a:rPr lang="pl-PL" sz="2400" b="0" i="0" strike="noStrike" cap="none" spc="0" baseline="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Konieczna może być inicjatywa lekarza</a:t>
            </a:r>
          </a:p>
          <a:p>
            <a:pPr lvl="1" eaLnBrk="1" hangingPunct="1"/>
            <a:r>
              <a:rPr lang="pl-PL" sz="22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Na tym etapie bardzo ważne jest udzielanie wskazówek</a:t>
            </a:r>
          </a:p>
          <a:p>
            <a:pPr eaLnBrk="1" hangingPunct="1"/>
            <a:r>
              <a:rPr lang="pl-PL" sz="2400" b="0" i="0" strike="noStrike" cap="none" spc="0" baseline="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Może to wymagać wielu rozmówi i negocjacji</a:t>
            </a:r>
          </a:p>
          <a:p>
            <a:pPr eaLnBrk="1" hangingPunct="1"/>
            <a:r>
              <a:rPr lang="pl-PL" sz="2400" b="0" i="0" strike="noStrike" cap="none" spc="0" baseline="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W każdym przypadku dobrym pomysłem jest zapisanie planu</a:t>
            </a:r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773113"/>
          </a:xfrm>
        </p:spPr>
        <p:txBody>
          <a:bodyPr/>
          <a:lstStyle/>
          <a:p>
            <a:pPr eaLnBrk="1" hangingPunct="1">
              <a:defRPr/>
            </a:pPr>
            <a:r>
              <a:rPr lang="pl-PL" sz="2800" b="1" i="0" strike="noStrike" cap="none" spc="0" baseline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Plan zmiany: przykłady</a:t>
            </a:r>
          </a:p>
        </p:txBody>
      </p:sp>
      <p:sp>
        <p:nvSpPr>
          <p:cNvPr id="29699" name="Content Placeholder 1"/>
          <p:cNvSpPr>
            <a:spLocks noGrp="1"/>
          </p:cNvSpPr>
          <p:nvPr>
            <p:ph idx="1"/>
          </p:nvPr>
        </p:nvSpPr>
        <p:spPr>
          <a:xfrm>
            <a:off x="457200" y="1536700"/>
            <a:ext cx="8229600" cy="4311650"/>
          </a:xfrm>
        </p:spPr>
        <p:txBody>
          <a:bodyPr/>
          <a:lstStyle/>
          <a:p>
            <a:pPr eaLnBrk="1" hangingPunct="1"/>
            <a:r>
              <a:rPr lang="pl-PL" sz="2400" b="0" i="0" strike="noStrike" cap="none" spc="0" baseline="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Co zmienię?</a:t>
            </a:r>
          </a:p>
          <a:p>
            <a:pPr eaLnBrk="1" hangingPunct="1"/>
            <a:r>
              <a:rPr lang="pl-PL" sz="2400" b="0" i="0" strike="noStrike" cap="none" spc="0" baseline="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Jaki jest mój cel?</a:t>
            </a:r>
          </a:p>
          <a:p>
            <a:pPr eaLnBrk="1" hangingPunct="1"/>
            <a:r>
              <a:rPr lang="pl-PL" sz="2400" b="0" i="0" strike="noStrike" cap="none" spc="0" baseline="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Jak zamierzam go osiągnąć?</a:t>
            </a:r>
          </a:p>
          <a:p>
            <a:pPr eaLnBrk="1" hangingPunct="1"/>
            <a:r>
              <a:rPr lang="pl-PL" sz="2400" b="0" i="0" strike="noStrike" cap="none" spc="0" baseline="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Jakie działanie podejmę?</a:t>
            </a:r>
          </a:p>
          <a:p>
            <a:pPr eaLnBrk="1" hangingPunct="1"/>
            <a:r>
              <a:rPr lang="pl-PL" sz="2400" b="0" i="0" strike="noStrike" cap="none" spc="0" baseline="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Kiedy?</a:t>
            </a:r>
          </a:p>
          <a:p>
            <a:pPr eaLnBrk="1" hangingPunct="1"/>
            <a:r>
              <a:rPr lang="pl-PL" sz="2400" b="0" i="0" strike="noStrike" cap="none" spc="0" baseline="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Co (i kto) może mi pomóc?</a:t>
            </a:r>
          </a:p>
          <a:p>
            <a:pPr eaLnBrk="1" hangingPunct="1"/>
            <a:r>
              <a:rPr lang="pl-PL" sz="2400" b="0" i="0" strike="noStrike" cap="none" spc="0" baseline="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Jakie przeszkody mogę napotkać?</a:t>
            </a:r>
          </a:p>
          <a:p>
            <a:pPr eaLnBrk="1" hangingPunct="1"/>
            <a:r>
              <a:rPr lang="pl-PL" sz="2400" b="0" i="0" strike="noStrike" cap="none" spc="0" baseline="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Jak poradzę sobie z przeszkodami?</a:t>
            </a:r>
          </a:p>
          <a:p>
            <a:pPr eaLnBrk="1" hangingPunct="1"/>
            <a:endParaRPr lang="en-GB" altLang="en-US" dirty="0">
              <a:ea typeface="HelveticaNeueLT Std Cn"/>
            </a:endParaRPr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457200" y="2857500"/>
            <a:ext cx="8229600" cy="11430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pl-PL" sz="2800" b="1" i="0" strike="noStrike" cap="none" spc="0" baseline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Napisanie planu zmiany</a:t>
            </a:r>
          </a:p>
        </p:txBody>
      </p:sp>
    </p:spTree>
  </p:cSld>
  <p:clrMapOvr>
    <a:masterClrMapping/>
  </p:clrMapOvr>
  <p:transition spd="slow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6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773113"/>
          </a:xfrm>
        </p:spPr>
        <p:txBody>
          <a:bodyPr/>
          <a:lstStyle/>
          <a:p>
            <a:pPr eaLnBrk="1" hangingPunct="1">
              <a:defRPr/>
            </a:pPr>
            <a:r>
              <a:rPr lang="pl-PL" sz="2800" b="1" i="0" strike="noStrike" cap="none" spc="0" baseline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Wskazówki dotyczące pisania planu zmiany </a:t>
            </a:r>
          </a:p>
        </p:txBody>
      </p:sp>
      <p:sp>
        <p:nvSpPr>
          <p:cNvPr id="31747" name="Content Placeholder 7"/>
          <p:cNvSpPr>
            <a:spLocks noGrp="1"/>
          </p:cNvSpPr>
          <p:nvPr>
            <p:ph idx="1"/>
          </p:nvPr>
        </p:nvSpPr>
        <p:spPr>
          <a:xfrm>
            <a:off x="457200" y="1536700"/>
            <a:ext cx="8229600" cy="4311650"/>
          </a:xfrm>
        </p:spPr>
        <p:txBody>
          <a:bodyPr/>
          <a:lstStyle/>
          <a:p>
            <a:pPr eaLnBrk="1" hangingPunct="1"/>
            <a:r>
              <a:rPr lang="pl-PL" sz="2400" b="0" i="0" strike="noStrike" cap="none" spc="0" baseline="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Należy wykorzystać cele SMART</a:t>
            </a:r>
          </a:p>
          <a:p>
            <a:pPr eaLnBrk="1" hangingPunct="1"/>
            <a:r>
              <a:rPr lang="pl-PL" sz="2400" b="0" i="0" strike="noStrike" cap="none" spc="0" baseline="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Należy opracować rutynowe postępowanie/przypomnienia wykorzystując różne strategie:</a:t>
            </a:r>
          </a:p>
          <a:p>
            <a:pPr lvl="1" eaLnBrk="1" hangingPunct="1"/>
            <a:r>
              <a:rPr lang="pl-PL" sz="22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alarmy telefonów komórkowych, naklejki, pojemnik na tabletki, umieszczenie leków w widocznym miejscu</a:t>
            </a:r>
          </a:p>
          <a:p>
            <a:pPr lvl="1" eaLnBrk="1" hangingPunct="1"/>
            <a:r>
              <a:rPr lang="pl-PL" sz="22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Jako przypomnienia można wykorzystać codzienne rutynowe czynności (np. mycie zębów)</a:t>
            </a:r>
          </a:p>
          <a:p>
            <a:pPr lvl="1" eaLnBrk="1" hangingPunct="1"/>
            <a:r>
              <a:rPr lang="pl-PL" sz="22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Dobrze jest korzystać z pomocy i </a:t>
            </a:r>
            <a:r>
              <a:rPr lang="pl-PL" sz="2200" b="0" i="0" strike="noStrike" cap="none" spc="0" baseline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przypomnień przyjaciół/rodziny/partnera</a:t>
            </a:r>
            <a:endParaRPr lang="en-GB" altLang="en-US" dirty="0"/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773113"/>
          </a:xfrm>
        </p:spPr>
        <p:txBody>
          <a:bodyPr/>
          <a:lstStyle/>
          <a:p>
            <a:pPr eaLnBrk="1" hangingPunct="1">
              <a:defRPr/>
            </a:pPr>
            <a:r>
              <a:rPr lang="pl-PL" sz="2800" b="1" i="0" strike="noStrike" cap="none" spc="0" baseline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Wskazówki dotyczące pisania planu zmiany </a:t>
            </a:r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>
          <a:xfrm>
            <a:off x="457200" y="1536700"/>
            <a:ext cx="8229600" cy="4311650"/>
          </a:xfrm>
        </p:spPr>
        <p:txBody>
          <a:bodyPr/>
          <a:lstStyle/>
          <a:p>
            <a:pPr eaLnBrk="1" hangingPunct="1"/>
            <a:r>
              <a:rPr lang="pl-PL" sz="2400" b="0" i="0" strike="noStrike" cap="none" spc="0" baseline="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W przypadku wątpliwości, że plan jest zbyt złożony lub zbyt prosty należy zaoferować poradę (za zgodą pacjenta)</a:t>
            </a:r>
          </a:p>
          <a:p>
            <a:pPr lvl="1" eaLnBrk="1" hangingPunct="1"/>
            <a:r>
              <a:rPr lang="pl-PL" sz="2200" b="0" i="1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„Wygląda, że plan naprawdę łączy się w całość”</a:t>
            </a:r>
          </a:p>
          <a:p>
            <a:pPr lvl="1" eaLnBrk="1" hangingPunct="1"/>
            <a:r>
              <a:rPr lang="pl-PL" sz="2200" b="0" i="1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„Zastanawiam się, czy mogłoby to być pomocne, jeśli podzielę się z Panem/Panią doświadczeniami innych osób w podobnej sytuacji dotyczącymi tego co było dla nich pomocne, a co nie</a:t>
            </a:r>
            <a:r>
              <a:rPr lang="en-GB" sz="2200" b="0" i="1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?</a:t>
            </a:r>
            <a:r>
              <a:rPr lang="pl-PL" sz="2200" b="0" i="1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”</a:t>
            </a:r>
          </a:p>
          <a:p>
            <a:pPr eaLnBrk="1" hangingPunct="1"/>
            <a:endParaRPr lang="en-GB" altLang="en-US" dirty="0">
              <a:ea typeface="HelveticaNeueLT Std Cn"/>
            </a:endParaRPr>
          </a:p>
        </p:txBody>
      </p:sp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val 8"/>
          <p:cNvSpPr/>
          <p:nvPr/>
        </p:nvSpPr>
        <p:spPr>
          <a:xfrm>
            <a:off x="4554415" y="3429000"/>
            <a:ext cx="3276600" cy="2057400"/>
          </a:xfrm>
          <a:prstGeom prst="ellipse">
            <a:avLst/>
          </a:prstGeom>
          <a:solidFill>
            <a:srgbClr val="C1DDE9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softEdge rad="12700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24581" name="Content Placeholder 2"/>
          <p:cNvSpPr txBox="1"/>
          <p:nvPr/>
        </p:nvSpPr>
        <p:spPr bwMode="auto">
          <a:xfrm>
            <a:off x="4684590" y="3873207"/>
            <a:ext cx="3016250" cy="90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indent="0" algn="ctr">
              <a:buFont typeface="Arial" pitchFamily="34" charset="0"/>
              <a:buNone/>
              <a:defRPr/>
            </a:pPr>
            <a:r>
              <a:rPr lang="pl-PL" sz="2600" b="1" i="0" strike="noStrike" cap="none" spc="0" baseline="0" dirty="0">
                <a:solidFill>
                  <a:srgbClr val="002060"/>
                </a:solidFill>
                <a:effectLst/>
                <a:latin typeface="Calibri"/>
                <a:ea typeface="Calibri"/>
                <a:cs typeface="Calibri"/>
              </a:rPr>
              <a:t>Zatrzymanie się zaraz po rozpoczęciu</a:t>
            </a:r>
          </a:p>
        </p:txBody>
      </p:sp>
      <p:sp>
        <p:nvSpPr>
          <p:cNvPr id="3" name="Oval 2"/>
          <p:cNvSpPr/>
          <p:nvPr/>
        </p:nvSpPr>
        <p:spPr>
          <a:xfrm>
            <a:off x="914400" y="1524000"/>
            <a:ext cx="3276600" cy="2057400"/>
          </a:xfrm>
          <a:prstGeom prst="ellipse">
            <a:avLst/>
          </a:prstGeom>
          <a:solidFill>
            <a:srgbClr val="C1DDE9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softEdge rad="12700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24585" name="Title 1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773113"/>
          </a:xfrm>
        </p:spPr>
        <p:txBody>
          <a:bodyPr/>
          <a:lstStyle/>
          <a:p>
            <a:pPr eaLnBrk="1" hangingPunct="1">
              <a:defRPr/>
            </a:pPr>
            <a:r>
              <a:rPr lang="pl-PL" sz="2800" b="1" i="0" strike="noStrike" cap="none" spc="0" baseline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Dwie rzeczy, które mogą pójść nie tak...</a:t>
            </a:r>
          </a:p>
        </p:txBody>
      </p:sp>
      <p:sp>
        <p:nvSpPr>
          <p:cNvPr id="33802" name="Content Placeholder 2"/>
          <p:cNvSpPr>
            <a:spLocks noGrp="1"/>
          </p:cNvSpPr>
          <p:nvPr>
            <p:ph idx="1"/>
          </p:nvPr>
        </p:nvSpPr>
        <p:spPr>
          <a:xfrm>
            <a:off x="914400" y="2022475"/>
            <a:ext cx="3287713" cy="1219200"/>
          </a:xfrm>
        </p:spPr>
        <p:txBody>
          <a:bodyPr/>
          <a:lstStyle/>
          <a:p>
            <a:pPr marL="0" indent="0" algn="ctr" eaLnBrk="1" hangingPunct="1">
              <a:buFont typeface="Arial" pitchFamily="34" charset="0"/>
              <a:buNone/>
            </a:pPr>
            <a:r>
              <a:rPr lang="pl-PL" sz="2600" b="1" i="0" strike="noStrike" cap="none" spc="0" baseline="0">
                <a:solidFill>
                  <a:srgbClr val="002060"/>
                </a:solidFill>
                <a:effectLst/>
                <a:latin typeface="Calibri"/>
                <a:ea typeface="Calibri"/>
                <a:cs typeface="Calibri"/>
              </a:rPr>
              <a:t>Niemożność</a:t>
            </a:r>
          </a:p>
          <a:p>
            <a:pPr marL="0" indent="0" algn="ctr" eaLnBrk="1" hangingPunct="1">
              <a:buFont typeface="Arial" pitchFamily="34" charset="0"/>
              <a:buNone/>
            </a:pPr>
            <a:r>
              <a:rPr lang="pl-PL" sz="2600" b="1" i="0" strike="noStrike" cap="none" spc="0" baseline="0">
                <a:solidFill>
                  <a:srgbClr val="002060"/>
                </a:solidFill>
                <a:effectLst/>
                <a:latin typeface="Calibri"/>
                <a:ea typeface="Calibri"/>
                <a:cs typeface="Calibri"/>
              </a:rPr>
              <a:t>rozpoczęcia</a:t>
            </a:r>
          </a:p>
        </p:txBody>
      </p:sp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773113"/>
          </a:xfrm>
        </p:spPr>
        <p:txBody>
          <a:bodyPr/>
          <a:lstStyle/>
          <a:p>
            <a:pPr eaLnBrk="1" hangingPunct="1">
              <a:defRPr/>
            </a:pPr>
            <a:r>
              <a:rPr lang="pl-PL" sz="2800" b="1" i="0" strike="noStrike" cap="none" spc="0" baseline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Co pomaga?</a:t>
            </a:r>
          </a:p>
        </p:txBody>
      </p:sp>
      <p:sp>
        <p:nvSpPr>
          <p:cNvPr id="34819" name="Content Placeholder 2"/>
          <p:cNvSpPr>
            <a:spLocks noGrp="1"/>
          </p:cNvSpPr>
          <p:nvPr>
            <p:ph idx="1"/>
          </p:nvPr>
        </p:nvSpPr>
        <p:spPr>
          <a:xfrm>
            <a:off x="457200" y="1603375"/>
            <a:ext cx="8229600" cy="431165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pl-PL" sz="2400" b="0" i="0" strike="noStrike" cap="none" spc="0" baseline="0" dirty="0">
                <a:solidFill>
                  <a:srgbClr val="002060"/>
                </a:solidFill>
                <a:effectLst/>
                <a:latin typeface="Calibri"/>
                <a:ea typeface="Calibri"/>
                <a:cs typeface="Calibri"/>
              </a:rPr>
              <a:t>Nakreślanie odmiennego planu dla każdego pacjenta</a:t>
            </a:r>
          </a:p>
          <a:p>
            <a:pPr eaLnBrk="1" hangingPunct="1">
              <a:lnSpc>
                <a:spcPct val="80000"/>
              </a:lnSpc>
            </a:pPr>
            <a:r>
              <a:rPr lang="pl-PL" sz="2400" b="0" i="0" strike="noStrike" cap="none" spc="0" baseline="0" dirty="0">
                <a:solidFill>
                  <a:srgbClr val="002060"/>
                </a:solidFill>
                <a:effectLst/>
                <a:latin typeface="Calibri"/>
                <a:ea typeface="Calibri"/>
                <a:cs typeface="Calibri"/>
              </a:rPr>
              <a:t>Przeprowadzenie szczerej rozmowy na temat tego, co będzie:</a:t>
            </a:r>
          </a:p>
          <a:p>
            <a:pPr lvl="1" eaLnBrk="1" hangingPunct="1">
              <a:lnSpc>
                <a:spcPct val="80000"/>
              </a:lnSpc>
            </a:pPr>
            <a:r>
              <a:rPr lang="pl-PL" sz="22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pomocą (sprzymierzeńcy, zasoby, motywacja itp.)</a:t>
            </a:r>
          </a:p>
          <a:p>
            <a:pPr lvl="1" eaLnBrk="1" hangingPunct="1">
              <a:lnSpc>
                <a:spcPct val="80000"/>
              </a:lnSpc>
            </a:pPr>
            <a:r>
              <a:rPr lang="pl-PL" sz="22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utrudnieniem (możliwe przeszkody)</a:t>
            </a:r>
          </a:p>
          <a:p>
            <a:pPr lvl="1" eaLnBrk="1" hangingPunct="1">
              <a:lnSpc>
                <a:spcPct val="80000"/>
              </a:lnSpc>
            </a:pPr>
            <a:endParaRPr lang="en-GB" altLang="en-US" sz="3200" dirty="0"/>
          </a:p>
          <a:p>
            <a:pPr eaLnBrk="1" hangingPunct="1">
              <a:lnSpc>
                <a:spcPct val="80000"/>
              </a:lnSpc>
            </a:pPr>
            <a:r>
              <a:rPr lang="pl-PL" sz="2400" b="0" i="0" strike="noStrike" cap="none" spc="0" baseline="0" dirty="0">
                <a:solidFill>
                  <a:srgbClr val="002060"/>
                </a:solidFill>
                <a:effectLst/>
                <a:latin typeface="Calibri"/>
                <a:ea typeface="Calibri"/>
                <a:cs typeface="Calibri"/>
              </a:rPr>
              <a:t>Trzy dodatkowe użyteczne metody:</a:t>
            </a:r>
            <a:endParaRPr lang="en-GB" altLang="en-US" baseline="30000" dirty="0">
              <a:solidFill>
                <a:srgbClr val="002060"/>
              </a:solidFill>
              <a:ea typeface="HelveticaNeueLT Std Cn"/>
            </a:endParaRPr>
          </a:p>
          <a:p>
            <a:pPr lvl="1" eaLnBrk="1" hangingPunct="1">
              <a:lnSpc>
                <a:spcPct val="80000"/>
              </a:lnSpc>
            </a:pPr>
            <a:r>
              <a:rPr lang="pl-PL" sz="22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terapia rozwiązująca problemy</a:t>
            </a:r>
            <a:r>
              <a:rPr lang="pl-PL" sz="2200" b="0" i="0" strike="noStrike" cap="none" spc="0" baseline="3000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1</a:t>
            </a:r>
          </a:p>
          <a:p>
            <a:pPr lvl="1" eaLnBrk="1" hangingPunct="1">
              <a:lnSpc>
                <a:spcPct val="80000"/>
              </a:lnSpc>
            </a:pPr>
            <a:r>
              <a:rPr lang="pl-PL" sz="22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plany wdrożenia zamierzeń</a:t>
            </a:r>
            <a:r>
              <a:rPr lang="pl-PL" sz="2200" b="0" i="0" strike="noStrike" cap="none" spc="0" baseline="3000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2</a:t>
            </a:r>
          </a:p>
          <a:p>
            <a:pPr lvl="1" eaLnBrk="1" hangingPunct="1">
              <a:lnSpc>
                <a:spcPct val="80000"/>
              </a:lnSpc>
            </a:pPr>
            <a:r>
              <a:rPr lang="pl-PL" sz="22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wzmocnienie</a:t>
            </a:r>
            <a:r>
              <a:rPr lang="pl-PL" sz="2200" b="0" i="0" strike="noStrike" cap="none" spc="0" baseline="3000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3</a:t>
            </a:r>
          </a:p>
          <a:p>
            <a:pPr lvl="1" eaLnBrk="1" hangingPunct="1">
              <a:lnSpc>
                <a:spcPct val="80000"/>
              </a:lnSpc>
            </a:pPr>
            <a:endParaRPr lang="en-GB" altLang="en-US" dirty="0">
              <a:solidFill>
                <a:srgbClr val="FFFFFF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870625" y="6113463"/>
            <a:ext cx="4273374" cy="244084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r">
              <a:defRPr/>
            </a:pPr>
            <a:r>
              <a:rPr lang="pl-PL" sz="1000" b="0" i="0" strike="noStrike" cap="none" spc="0" baseline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1. Nezu i wsp., 2013; 2. Gollwitzer P.M., Sheeran P., 2008; 3. Skinner B.F., 1953.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773113"/>
          </a:xfrm>
        </p:spPr>
        <p:txBody>
          <a:bodyPr/>
          <a:lstStyle/>
          <a:p>
            <a:r>
              <a:rPr lang="pl-PL" sz="2800" b="1" i="0" strike="noStrike" cap="none" spc="0" baseline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Oświadczenie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>
          <a:xfrm>
            <a:off x="457200" y="1570038"/>
            <a:ext cx="8229600" cy="4311650"/>
          </a:xfrm>
        </p:spPr>
        <p:txBody>
          <a:bodyPr/>
          <a:lstStyle/>
          <a:p>
            <a:pPr marL="0" indent="0">
              <a:buNone/>
            </a:pPr>
            <a:r>
              <a:rPr lang="pl-PL" sz="2000" b="0" i="1" strike="noStrike" cap="none" spc="0" baseline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Inicjatywa CF CARE jest w pełni finansowana przez spółkę Vertex Pharmaceuticals (Europe) Limited. Treść została przygotowana i opracowana przez komitet sterujący przy wsparciu logistycznym i redakcyjnym ze strony sekretariatu CF CARE, ApotheCom. Spółka Vertex miała możliwość oceny stosowności treści i narzędzi.</a:t>
            </a:r>
          </a:p>
        </p:txBody>
      </p: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>
          <a:xfrm>
            <a:off x="457200" y="2857500"/>
            <a:ext cx="8229600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lnSpc>
                <a:spcPct val="80000"/>
              </a:lnSpc>
              <a:spcAft>
                <a:spcPct val="0"/>
              </a:spcAft>
              <a:defRPr/>
            </a:pPr>
            <a:r>
              <a:rPr lang="pl-PL" sz="3100" b="1" i="0" strike="noStrike" cap="none" spc="0" baseline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Metody zmiany zachowania:</a:t>
            </a:r>
            <a:br>
              <a:rPr sz="3100"/>
            </a:br>
            <a:br>
              <a:rPr sz="3100"/>
            </a:br>
            <a:r>
              <a:rPr lang="pl-PL" sz="2800" b="0" i="0" strike="noStrike" cap="none" spc="0" baseline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1. Rozwiązywanie problemów</a:t>
            </a:r>
          </a:p>
        </p:txBody>
      </p:sp>
    </p:spTree>
  </p:cSld>
  <p:clrMapOvr>
    <a:masterClrMapping/>
  </p:clrMapOvr>
  <p:transition spd="slow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773113"/>
          </a:xfrm>
        </p:spPr>
        <p:txBody>
          <a:bodyPr/>
          <a:lstStyle/>
          <a:p>
            <a:pPr eaLnBrk="1" hangingPunct="1">
              <a:defRPr/>
            </a:pPr>
            <a:r>
              <a:rPr lang="pl-PL" sz="2800" b="1" i="0" strike="noStrike" cap="none" spc="0" baseline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Rozwiązywanie problemów</a:t>
            </a:r>
          </a:p>
        </p:txBody>
      </p:sp>
      <p:sp>
        <p:nvSpPr>
          <p:cNvPr id="36867" name="Rectangle 5"/>
          <p:cNvSpPr>
            <a:spLocks noGrp="1"/>
          </p:cNvSpPr>
          <p:nvPr>
            <p:ph idx="1"/>
          </p:nvPr>
        </p:nvSpPr>
        <p:spPr>
          <a:xfrm>
            <a:off x="457200" y="1547813"/>
            <a:ext cx="8229600" cy="4311650"/>
          </a:xfrm>
        </p:spPr>
        <p:txBody>
          <a:bodyPr/>
          <a:lstStyle/>
          <a:p>
            <a:pPr eaLnBrk="1" hangingPunct="1"/>
            <a:r>
              <a:rPr lang="pl-PL" sz="2400" b="0" i="0" strike="noStrike" cap="none" spc="0" baseline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Rozważenie terapii samej w sobie</a:t>
            </a:r>
            <a:r>
              <a:rPr lang="pl-PL" sz="2400" b="0" i="0" strike="noStrike" cap="none" spc="0" baseline="3000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1</a:t>
            </a:r>
          </a:p>
          <a:p>
            <a:pPr eaLnBrk="1" hangingPunct="1">
              <a:buFont typeface="Arial" pitchFamily="34" charset="0"/>
              <a:buNone/>
            </a:pPr>
            <a:endParaRPr lang="en-GB" altLang="en-US">
              <a:ea typeface="HelveticaNeueLT Std Cn"/>
            </a:endParaRPr>
          </a:p>
          <a:p>
            <a:pPr eaLnBrk="1" hangingPunct="1"/>
            <a:r>
              <a:rPr lang="pl-PL" sz="2400" b="0" i="0" strike="noStrike" cap="none" spc="0" baseline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Strategia stosowana w Stanach Zjednoczonych do poprawy przestrzegania zaleceń</a:t>
            </a:r>
            <a:r>
              <a:rPr lang="pl-PL" sz="2400" b="0" i="0" strike="noStrike" cap="none" spc="0" baseline="3000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1,2</a:t>
            </a:r>
          </a:p>
          <a:p>
            <a:pPr eaLnBrk="1" hangingPunct="1"/>
            <a:endParaRPr lang="en-GB" altLang="en-US">
              <a:ea typeface="HelveticaNeueLT Std Cn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097864" y="6113463"/>
            <a:ext cx="4046135" cy="244084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r">
              <a:defRPr/>
            </a:pPr>
            <a:r>
              <a:rPr lang="pl-PL" sz="1000" b="0" i="0" strike="noStrike" cap="none" spc="0" baseline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1. Nezu i wsp., 2013; 2. Murawski M.E. i wsp., </a:t>
            </a:r>
            <a:r>
              <a:rPr lang="pl-PL" sz="1000" b="0" i="1" strike="noStrike" cap="none" spc="0" baseline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Eat Behav</a:t>
            </a:r>
            <a:r>
              <a:rPr lang="pl-PL" sz="1000" b="0" i="0" strike="noStrike" cap="none" spc="0" baseline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 2009;10:146–151.</a:t>
            </a:r>
          </a:p>
        </p:txBody>
      </p:sp>
    </p:spTree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773113"/>
          </a:xfrm>
        </p:spPr>
        <p:txBody>
          <a:bodyPr/>
          <a:lstStyle/>
          <a:p>
            <a:pPr eaLnBrk="1" hangingPunct="1">
              <a:defRPr/>
            </a:pPr>
            <a:r>
              <a:rPr lang="pl-PL" sz="2800" b="1" i="0" strike="noStrike" cap="none" spc="0" baseline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Rozwiązywanie problemów</a:t>
            </a:r>
          </a:p>
        </p:txBody>
      </p:sp>
      <p:sp>
        <p:nvSpPr>
          <p:cNvPr id="37891" name="Content Placeholder 2"/>
          <p:cNvSpPr>
            <a:spLocks noGrp="1"/>
          </p:cNvSpPr>
          <p:nvPr>
            <p:ph idx="1"/>
          </p:nvPr>
        </p:nvSpPr>
        <p:spPr>
          <a:xfrm>
            <a:off x="457200" y="1547813"/>
            <a:ext cx="8229600" cy="4311650"/>
          </a:xfrm>
        </p:spPr>
        <p:txBody>
          <a:bodyPr/>
          <a:lstStyle/>
          <a:p>
            <a:pPr eaLnBrk="1" hangingPunct="1"/>
            <a:r>
              <a:rPr lang="pl-PL" sz="2400" b="0" i="0" strike="noStrike" cap="none" spc="0" baseline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Sprecyzowanie i zdefiniowanie problemu, który ma zostać rozwiązany</a:t>
            </a:r>
          </a:p>
          <a:p>
            <a:pPr eaLnBrk="1" hangingPunct="1"/>
            <a:r>
              <a:rPr lang="pl-PL" sz="2400" b="0" i="0" strike="noStrike" cap="none" spc="0" baseline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Ustalenie realistycznego celu</a:t>
            </a:r>
          </a:p>
          <a:p>
            <a:pPr eaLnBrk="1" hangingPunct="1"/>
            <a:r>
              <a:rPr lang="pl-PL" sz="2400" b="0" i="0" strike="noStrike" cap="none" spc="0" baseline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Burza mózgów: wymyślanie wielu możliwych rozwiązań</a:t>
            </a:r>
          </a:p>
          <a:p>
            <a:pPr eaLnBrk="1" hangingPunct="1"/>
            <a:r>
              <a:rPr lang="pl-PL" sz="2400" b="0" i="0" strike="noStrike" cap="none" spc="0" baseline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Ustalenie plusów i minusów każdego z rozwiązań</a:t>
            </a:r>
          </a:p>
          <a:p>
            <a:pPr eaLnBrk="1" hangingPunct="1"/>
            <a:r>
              <a:rPr lang="pl-PL" sz="2400" b="0" i="0" strike="noStrike" cap="none" spc="0" baseline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Wybranie najlepszego i najbardziej możliwego do wykonania rozwiązania</a:t>
            </a:r>
          </a:p>
          <a:p>
            <a:pPr eaLnBrk="1" hangingPunct="1"/>
            <a:r>
              <a:rPr lang="pl-PL" sz="2400" b="0" i="0" strike="noStrike" cap="none" spc="0" baseline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Wypróbowanie</a:t>
            </a:r>
          </a:p>
          <a:p>
            <a:pPr eaLnBrk="1" hangingPunct="1"/>
            <a:r>
              <a:rPr lang="pl-PL" sz="2400" b="0" i="0" strike="noStrike" cap="none" spc="0" baseline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Ocena wyniku</a:t>
            </a:r>
          </a:p>
        </p:txBody>
      </p:sp>
    </p:spTree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>
          <a:xfrm>
            <a:off x="457200" y="2857500"/>
            <a:ext cx="8229600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lnSpc>
                <a:spcPct val="80000"/>
              </a:lnSpc>
              <a:spcAft>
                <a:spcPct val="0"/>
              </a:spcAft>
              <a:defRPr/>
            </a:pPr>
            <a:r>
              <a:rPr lang="pl-PL" sz="3100" b="1" i="0" strike="noStrike" cap="none" spc="0" baseline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Metody zmiany zachowania:</a:t>
            </a:r>
            <a:br>
              <a:rPr sz="3100"/>
            </a:br>
            <a:br>
              <a:rPr sz="4800"/>
            </a:br>
            <a:r>
              <a:rPr lang="pl-PL" sz="2800" b="0" i="0" strike="noStrike" cap="none" spc="0" baseline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2. Plany wdrożenia zamierzeń</a:t>
            </a:r>
          </a:p>
        </p:txBody>
      </p:sp>
    </p:spTree>
  </p:cSld>
  <p:clrMapOvr>
    <a:masterClrMapping/>
  </p:clrMapOvr>
  <p:transition spd="slow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/>
          </p:cNvSpPr>
          <p:nvPr>
            <p:ph type="title"/>
          </p:nvPr>
        </p:nvSpPr>
        <p:spPr>
          <a:xfrm>
            <a:off x="457200" y="300978"/>
            <a:ext cx="8229600" cy="773113"/>
          </a:xfrm>
        </p:spPr>
        <p:txBody>
          <a:bodyPr/>
          <a:lstStyle/>
          <a:p>
            <a:pPr eaLnBrk="1" hangingPunct="1">
              <a:defRPr/>
            </a:pPr>
            <a:r>
              <a:rPr lang="pl-PL" sz="2800" b="1" i="0" strike="noStrike" cap="none" spc="0" baseline="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ang. </a:t>
            </a:r>
            <a:r>
              <a:rPr lang="pl-PL" sz="2800" b="1" i="0" strike="noStrike" cap="none" spc="0" baseline="0" dirty="0" err="1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Implementation</a:t>
            </a:r>
            <a:r>
              <a:rPr lang="pl-PL" sz="2800" b="1" i="0" strike="noStrike" cap="none" spc="0" baseline="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 </a:t>
            </a:r>
            <a:r>
              <a:rPr lang="pl-PL" sz="2800" b="1" i="0" strike="noStrike" cap="none" spc="0" baseline="0" dirty="0" err="1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Intention</a:t>
            </a:r>
            <a:r>
              <a:rPr lang="pl-PL" sz="2800" b="1" i="0" strike="noStrike" cap="none" spc="0" baseline="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 </a:t>
            </a:r>
            <a:r>
              <a:rPr lang="pl-PL" sz="2800" b="1" i="0" strike="noStrike" cap="none" spc="0" baseline="0" dirty="0" err="1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Plans</a:t>
            </a:r>
            <a:r>
              <a:rPr lang="pl-PL" sz="2800" b="1" i="0" strike="noStrike" cap="none" spc="0" baseline="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, </a:t>
            </a:r>
            <a:r>
              <a:rPr lang="pl-PL" sz="2800" b="1" i="0" strike="noStrike" cap="none" spc="0" baseline="0" dirty="0" err="1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IMP</a:t>
            </a:r>
            <a:endParaRPr lang="pl-PL" sz="2800" b="1" i="0" strike="noStrike" cap="none" spc="0" baseline="0" dirty="0">
              <a:solidFill>
                <a:srgbClr val="1D2763"/>
              </a:solidFill>
              <a:effectLst/>
              <a:latin typeface="Calibri"/>
              <a:ea typeface="Calibri"/>
              <a:cs typeface="Calibri"/>
            </a:endParaRPr>
          </a:p>
        </p:txBody>
      </p:sp>
      <p:sp>
        <p:nvSpPr>
          <p:cNvPr id="39939" name="Rectangle 3"/>
          <p:cNvSpPr>
            <a:spLocks noGrp="1"/>
          </p:cNvSpPr>
          <p:nvPr>
            <p:ph idx="1"/>
          </p:nvPr>
        </p:nvSpPr>
        <p:spPr>
          <a:xfrm>
            <a:off x="457200" y="1581150"/>
            <a:ext cx="8229600" cy="43116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l-PL" sz="2400" b="0" i="0" strike="noStrike" cap="none" spc="0" baseline="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Swoje zamierzenia realizuje 28% pacjentów.</a:t>
            </a:r>
            <a:r>
              <a:rPr lang="pl-PL" sz="2400" b="0" i="0" strike="noStrike" cap="none" spc="0" baseline="3000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1</a:t>
            </a:r>
            <a:r>
              <a:rPr lang="pl-PL" sz="2400" b="0" i="0" strike="noStrike" cap="none" spc="0" baseline="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 </a:t>
            </a:r>
          </a:p>
          <a:p>
            <a:pPr eaLnBrk="1" hangingPunct="1">
              <a:lnSpc>
                <a:spcPct val="90000"/>
              </a:lnSpc>
            </a:pPr>
            <a:endParaRPr lang="en-GB" altLang="en-US" b="1" i="1" dirty="0">
              <a:ea typeface="HelveticaNeueLT Std Cn"/>
            </a:endParaRPr>
          </a:p>
          <a:p>
            <a:pPr eaLnBrk="1" hangingPunct="1">
              <a:lnSpc>
                <a:spcPct val="90000"/>
              </a:lnSpc>
            </a:pPr>
            <a:r>
              <a:rPr lang="pl-PL" sz="2400" b="0" i="0" strike="noStrike" cap="none" spc="0" baseline="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Jak można poprawić ten wskaźnik?</a:t>
            </a:r>
          </a:p>
          <a:p>
            <a:pPr eaLnBrk="1" hangingPunct="1">
              <a:lnSpc>
                <a:spcPct val="90000"/>
              </a:lnSpc>
            </a:pPr>
            <a:endParaRPr lang="en-GB" altLang="en-US" dirty="0">
              <a:ea typeface="HelveticaNeueLT Std Cn"/>
            </a:endParaRPr>
          </a:p>
          <a:p>
            <a:pPr eaLnBrk="1" hangingPunct="1">
              <a:lnSpc>
                <a:spcPct val="90000"/>
              </a:lnSpc>
            </a:pPr>
            <a:r>
              <a:rPr lang="pl-PL" sz="2400" b="0" i="0" strike="noStrike" cap="none" spc="0" baseline="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Wdrożenie zamierzeń</a:t>
            </a:r>
            <a:r>
              <a:rPr lang="pl-PL" sz="2400" b="0" i="0" strike="noStrike" cap="none" spc="0" baseline="3000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2</a:t>
            </a:r>
            <a:endParaRPr lang="en-GB" altLang="en-US" b="1" i="1" dirty="0">
              <a:ea typeface="HelveticaNeueLT Std Cn"/>
            </a:endParaRPr>
          </a:p>
          <a:p>
            <a:pPr eaLnBrk="1" hangingPunct="1">
              <a:lnSpc>
                <a:spcPct val="90000"/>
              </a:lnSpc>
              <a:buFont typeface="Arial" pitchFamily="34" charset="0"/>
              <a:buNone/>
            </a:pPr>
            <a:endParaRPr lang="en-GB" altLang="en-US" b="1" i="1" dirty="0">
              <a:ea typeface="HelveticaNeueLT Std Cn"/>
            </a:endParaRPr>
          </a:p>
          <a:p>
            <a:pPr eaLnBrk="1" hangingPunct="1">
              <a:lnSpc>
                <a:spcPct val="90000"/>
              </a:lnSpc>
            </a:pPr>
            <a:r>
              <a:rPr lang="pl-PL" sz="2400" b="0" i="0" strike="noStrike" cap="none" spc="0" baseline="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 = </a:t>
            </a:r>
            <a:r>
              <a:rPr lang="en-GB" sz="2400" b="0" i="0" strike="noStrike" cap="none" spc="0" baseline="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P</a:t>
            </a:r>
            <a:r>
              <a:rPr lang="pl-PL" sz="2400" b="0" i="0" strike="noStrike" cap="none" spc="0" baseline="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odwojenie wskaźnika sukcesu!!!!</a:t>
            </a:r>
          </a:p>
        </p:txBody>
      </p:sp>
      <p:sp>
        <p:nvSpPr>
          <p:cNvPr id="30724" name="TextBox 1"/>
          <p:cNvSpPr txBox="1">
            <a:spLocks noChangeArrowheads="1"/>
          </p:cNvSpPr>
          <p:nvPr/>
        </p:nvSpPr>
        <p:spPr bwMode="auto">
          <a:xfrm>
            <a:off x="2460298" y="6111875"/>
            <a:ext cx="6683702" cy="2440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>
              <a:spcBef>
                <a:spcPct val="0"/>
              </a:spcBef>
              <a:buFont typeface="Arial" pitchFamily="34" charset="0"/>
              <a:buNone/>
              <a:defRPr/>
            </a:pPr>
            <a:r>
              <a:rPr lang="pl-PL" sz="10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1. Sheeran P., </a:t>
            </a:r>
            <a:r>
              <a:rPr lang="pl-PL" sz="1000" b="0" i="1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Eur Rev Soc Psychol</a:t>
            </a:r>
            <a:r>
              <a:rPr lang="pl-PL" sz="10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 2002;12:1−36; 2. Gollwitzer P.M., Sheeran P. 2008.</a:t>
            </a:r>
          </a:p>
        </p:txBody>
      </p:sp>
    </p:spTree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773113"/>
          </a:xfrm>
        </p:spPr>
        <p:txBody>
          <a:bodyPr/>
          <a:lstStyle/>
          <a:p>
            <a:pPr eaLnBrk="1" hangingPunct="1">
              <a:defRPr/>
            </a:pPr>
            <a:r>
              <a:rPr lang="pl-PL" sz="2800" b="1" i="0" strike="noStrike" cap="none" spc="0" baseline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Czym są plany wdrożenia zamierzeń?</a:t>
            </a:r>
          </a:p>
        </p:txBody>
      </p:sp>
      <p:sp>
        <p:nvSpPr>
          <p:cNvPr id="40963" name="Content Placeholder 2"/>
          <p:cNvSpPr>
            <a:spLocks noGrp="1"/>
          </p:cNvSpPr>
          <p:nvPr>
            <p:ph idx="1"/>
          </p:nvPr>
        </p:nvSpPr>
        <p:spPr>
          <a:xfrm>
            <a:off x="457200" y="1543050"/>
            <a:ext cx="7924800" cy="4525963"/>
          </a:xfrm>
        </p:spPr>
        <p:txBody>
          <a:bodyPr/>
          <a:lstStyle/>
          <a:p>
            <a:pPr eaLnBrk="1" hangingPunct="1"/>
            <a:r>
              <a:rPr lang="pl-PL" sz="2400" b="0" i="0" strike="noStrike" cap="none" spc="0" baseline="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„</a:t>
            </a:r>
            <a:r>
              <a:rPr lang="en-GB" sz="2400" b="0" i="0" strike="noStrike" cap="none" spc="0" baseline="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P</a:t>
            </a:r>
            <a:r>
              <a:rPr lang="pl-PL" sz="2400" b="0" i="0" strike="noStrike" cap="none" spc="0" baseline="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rzełożenie celów na działania”</a:t>
            </a:r>
          </a:p>
          <a:p>
            <a:pPr eaLnBrk="1" hangingPunct="1"/>
            <a:r>
              <a:rPr lang="pl-PL" sz="2400" b="0" i="0" strike="noStrike" cap="none" spc="0" baseline="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Przewidywanie przeszkód</a:t>
            </a:r>
          </a:p>
          <a:p>
            <a:pPr eaLnBrk="1" hangingPunct="1"/>
            <a:r>
              <a:rPr lang="pl-PL" sz="2400" b="0" i="0" strike="noStrike" cap="none" spc="0" baseline="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Przećwiczenie, skąd będzie wiadomo, że napotkało się </a:t>
            </a:r>
            <a:r>
              <a:rPr lang="en-GB" sz="2400" b="0" i="0" strike="noStrike" cap="none" spc="0" baseline="0" dirty="0" err="1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na</a:t>
            </a:r>
            <a:r>
              <a:rPr lang="en-GB" sz="2400" b="0" i="0" strike="noStrike" cap="none" spc="0" baseline="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 </a:t>
            </a:r>
            <a:r>
              <a:rPr lang="pl-PL" sz="2400" b="0" i="0" strike="noStrike" cap="none" spc="0" baseline="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przeszkodę</a:t>
            </a:r>
          </a:p>
          <a:p>
            <a:pPr eaLnBrk="1" hangingPunct="1"/>
            <a:r>
              <a:rPr lang="pl-PL" sz="2400" b="0" i="0" strike="noStrike" cap="none" spc="0" baseline="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Opracowanie realistycznego i skutecznego planu działania w przypadku każdej przeszkody</a:t>
            </a:r>
            <a:r>
              <a:rPr lang="en-GB" sz="2400" b="0" i="0" strike="noStrike" cap="none" spc="0" baseline="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 </a:t>
            </a:r>
          </a:p>
          <a:p>
            <a:pPr eaLnBrk="1" hangingPunct="1"/>
            <a:r>
              <a:rPr lang="en-GB" dirty="0">
                <a:ea typeface="Calibri"/>
                <a:cs typeface="Calibri"/>
              </a:rPr>
              <a:t>Oraz </a:t>
            </a:r>
            <a:r>
              <a:rPr lang="en-GB" b="1" i="1" dirty="0">
                <a:latin typeface="Calibri"/>
                <a:ea typeface="Calibri"/>
                <a:cs typeface="Calibri"/>
              </a:rPr>
              <a:t>z</a:t>
            </a:r>
            <a:r>
              <a:rPr lang="pl-PL" sz="2400" b="1" i="1" strike="noStrike" cap="none" spc="0" baseline="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apisanie tego!</a:t>
            </a:r>
          </a:p>
        </p:txBody>
      </p:sp>
    </p:spTree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773113"/>
          </a:xfrm>
        </p:spPr>
        <p:txBody>
          <a:bodyPr/>
          <a:lstStyle/>
          <a:p>
            <a:pPr eaLnBrk="1" hangingPunct="1">
              <a:defRPr/>
            </a:pPr>
            <a:r>
              <a:rPr lang="pl-PL" sz="2800" b="1" i="0" strike="noStrike" cap="none" spc="0" baseline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Zapisywanie planu wdrożenia zamierzeń</a:t>
            </a:r>
          </a:p>
        </p:txBody>
      </p:sp>
      <p:sp>
        <p:nvSpPr>
          <p:cNvPr id="41987" name="Rectangle 3"/>
          <p:cNvSpPr>
            <a:spLocks noGrp="1"/>
          </p:cNvSpPr>
          <p:nvPr>
            <p:ph idx="1"/>
          </p:nvPr>
        </p:nvSpPr>
        <p:spPr>
          <a:xfrm>
            <a:off x="457200" y="1570038"/>
            <a:ext cx="8229600" cy="43116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l-PL" sz="2400" b="0" i="0" strike="noStrike" cap="none" spc="0" baseline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Plan powinien mieć następujący format:</a:t>
            </a:r>
          </a:p>
          <a:p>
            <a:pPr eaLnBrk="1" hangingPunct="1">
              <a:lnSpc>
                <a:spcPct val="90000"/>
              </a:lnSpc>
            </a:pPr>
            <a:endParaRPr lang="en-GB" altLang="en-US">
              <a:ea typeface="HelveticaNeueLT Std Cn"/>
            </a:endParaRPr>
          </a:p>
          <a:p>
            <a:pPr eaLnBrk="1" hangingPunct="1">
              <a:lnSpc>
                <a:spcPct val="90000"/>
              </a:lnSpc>
            </a:pPr>
            <a:r>
              <a:rPr lang="pl-PL" sz="2400" b="0" i="0" strike="noStrike" cap="none" spc="0" baseline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Jeśli zdarzy się x, zrobię Y</a:t>
            </a:r>
          </a:p>
          <a:p>
            <a:pPr lvl="1" eaLnBrk="1" hangingPunct="1">
              <a:lnSpc>
                <a:spcPct val="80000"/>
              </a:lnSpc>
            </a:pPr>
            <a:r>
              <a:rPr lang="pl-PL" sz="2200" b="0" i="0" strike="noStrike" cap="none" spc="0" baseline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np. „</a:t>
            </a:r>
            <a:r>
              <a:rPr lang="pl-PL" sz="2200" b="1" i="0" strike="noStrike" cap="none" spc="0" baseline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Jeśli </a:t>
            </a:r>
            <a:r>
              <a:rPr lang="pl-PL" sz="2200" b="0" i="0" strike="noStrike" cap="none" spc="0" baseline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w pewnym dniu nie użyję moich nebulizatorów,</a:t>
            </a:r>
            <a:r>
              <a:rPr lang="pl-PL" sz="2200" b="1" i="0" strike="noStrike" cap="none" spc="0" baseline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 wtedy </a:t>
            </a:r>
            <a:r>
              <a:rPr lang="pl-PL" sz="2200" b="0" i="0" strike="noStrike" cap="none" spc="0" baseline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powiem sobie, że nikt nie jest idealny i potraktuję ten dzień jako doświadczenie</a:t>
            </a:r>
            <a:r>
              <a:rPr lang="pl-PL" sz="2200" b="1" i="0" strike="noStrike" cap="none" spc="0" baseline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 </a:t>
            </a:r>
            <a:r>
              <a:rPr lang="pl-PL" sz="2200" b="0" i="0" strike="noStrike" cap="none" spc="0" baseline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– a może nawet, czegoś się dzięki temu nauczę – i będę kontynuować realizację moich zamierzeń. Nie oznacza to, że mi się nie udało.”</a:t>
            </a:r>
          </a:p>
        </p:txBody>
      </p:sp>
    </p:spTree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773113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pl-PL" sz="2800" b="1" i="0" strike="noStrike" cap="none" spc="0" baseline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Wskazówki dotyczące pisania planów wdrażania zamierzeń</a:t>
            </a:r>
          </a:p>
        </p:txBody>
      </p:sp>
      <p:sp>
        <p:nvSpPr>
          <p:cNvPr id="161795" name="Rectangle 3"/>
          <p:cNvSpPr>
            <a:spLocks noGrp="1"/>
          </p:cNvSpPr>
          <p:nvPr>
            <p:ph idx="1"/>
          </p:nvPr>
        </p:nvSpPr>
        <p:spPr>
          <a:xfrm>
            <a:off x="457200" y="1570038"/>
            <a:ext cx="8229600" cy="4670742"/>
          </a:xfrm>
        </p:spPr>
        <p:txBody>
          <a:bodyPr rtlCol="0">
            <a:normAutofit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pl-PL" sz="2400" b="0" i="0" strike="noStrike" cap="none" spc="0" baseline="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Dostrzeganie przeszkód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pl-PL" sz="22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omawianie tego co się działo podczas wcześniejszych prób zmiany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pl-PL" sz="22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wyobrażanie sobie zmiany, poszukiwanie </a:t>
            </a:r>
            <a:r>
              <a:rPr lang="en-GB" dirty="0" err="1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przeszk</a:t>
            </a:r>
            <a:r>
              <a:rPr lang="pl-PL" dirty="0">
                <a:solidFill>
                  <a:srgbClr val="000000"/>
                </a:solidFill>
                <a:ea typeface="Calibri"/>
                <a:cs typeface="Calibri"/>
              </a:rPr>
              <a:t>ó</a:t>
            </a:r>
            <a:r>
              <a:rPr lang="en-GB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d</a:t>
            </a:r>
            <a:r>
              <a:rPr lang="pl-PL" sz="22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 na drodze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pl-PL" sz="22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wyobrażanie sobie typowego dnia/tygodnia po wprowadzeniu zmiany</a:t>
            </a:r>
          </a:p>
          <a:p>
            <a:pPr marL="990600" lvl="1" indent="-533400" eaLnBrk="1" fontAlgn="auto" hangingPunct="1">
              <a:lnSpc>
                <a:spcPct val="90000"/>
              </a:lnSpc>
              <a:spcAft>
                <a:spcPct val="0"/>
              </a:spcAft>
              <a:buFont typeface="Arial"/>
              <a:buChar char="–"/>
              <a:defRPr/>
            </a:pPr>
            <a:endParaRPr lang="en-GB" dirty="0"/>
          </a:p>
          <a:p>
            <a:pPr eaLnBrk="1" hangingPunct="1">
              <a:lnSpc>
                <a:spcPct val="90000"/>
              </a:lnSpc>
              <a:defRPr/>
            </a:pPr>
            <a:r>
              <a:rPr lang="pl-PL" sz="2400" b="0" i="0" strike="noStrike" cap="none" spc="0" baseline="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Zwiększanie skuteczności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pl-PL" sz="22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niezbędne jest zapisanie planu, ale można go też codziennie przepisywać/przeglądać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pl-PL" sz="22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umieszczanie planu w widocznym miejscu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pl-PL" sz="22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zachęcenie pacjenta do wyćwiczenia przemyślania planu</a:t>
            </a:r>
            <a:r>
              <a:rPr lang="en-GB" sz="22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, aby </a:t>
            </a:r>
            <a:r>
              <a:rPr lang="en-GB" sz="2200" b="0" i="0" strike="noStrike" cap="none" spc="0" baseline="0" dirty="0" err="1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sta</a:t>
            </a:r>
            <a:r>
              <a:rPr lang="pl-PL" dirty="0">
                <a:solidFill>
                  <a:srgbClr val="000000"/>
                </a:solidFill>
                <a:ea typeface="Calibri"/>
                <a:cs typeface="Calibri"/>
              </a:rPr>
              <a:t>ł</a:t>
            </a:r>
            <a:r>
              <a:rPr lang="en-GB" sz="22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o </a:t>
            </a:r>
            <a:r>
              <a:rPr lang="en-GB" sz="2200" b="0" i="0" strike="noStrike" cap="none" spc="0" baseline="0" dirty="0" err="1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si</a:t>
            </a:r>
            <a:r>
              <a:rPr lang="pl-PL" dirty="0">
                <a:solidFill>
                  <a:srgbClr val="000000"/>
                </a:solidFill>
                <a:ea typeface="Calibri"/>
                <a:cs typeface="Calibri"/>
              </a:rPr>
              <a:t>ę</a:t>
            </a:r>
            <a:r>
              <a:rPr lang="en-GB" sz="22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 to </a:t>
            </a:r>
            <a:r>
              <a:rPr lang="en-GB" sz="2200" b="0" i="0" strike="noStrike" cap="none" spc="0" baseline="0" dirty="0" err="1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nawykiem</a:t>
            </a:r>
            <a:endParaRPr lang="pl-PL" sz="2200" b="0" i="0" strike="noStrike" cap="none" spc="0" baseline="0" dirty="0">
              <a:solidFill>
                <a:srgbClr val="000000"/>
              </a:solidFill>
              <a:effectLst/>
              <a:latin typeface="Calibri"/>
              <a:ea typeface="Calibri"/>
              <a:cs typeface="Calibri"/>
            </a:endParaRPr>
          </a:p>
          <a:p>
            <a:pPr marL="990600" lvl="1" indent="-533400" eaLnBrk="1" fontAlgn="auto" hangingPunct="1">
              <a:lnSpc>
                <a:spcPct val="80000"/>
              </a:lnSpc>
              <a:spcAft>
                <a:spcPct val="0"/>
              </a:spcAft>
              <a:buFont typeface="Arial"/>
              <a:buNone/>
              <a:defRPr/>
            </a:pPr>
            <a:endParaRPr lang="en-GB" sz="2000" dirty="0"/>
          </a:p>
          <a:p>
            <a:pPr marL="590550" indent="-533400" eaLnBrk="1" fontAlgn="auto" hangingPunct="1">
              <a:lnSpc>
                <a:spcPct val="90000"/>
              </a:lnSpc>
              <a:spcAft>
                <a:spcPct val="0"/>
              </a:spcAft>
              <a:buFont typeface="Arial"/>
              <a:buChar char="•"/>
              <a:defRPr/>
            </a:pPr>
            <a:endParaRPr lang="en-GB" dirty="0"/>
          </a:p>
        </p:txBody>
      </p:sp>
    </p:spTree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>
          <a:xfrm>
            <a:off x="457200" y="2857500"/>
            <a:ext cx="8229600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lnSpc>
                <a:spcPct val="80000"/>
              </a:lnSpc>
              <a:spcAft>
                <a:spcPct val="0"/>
              </a:spcAft>
              <a:defRPr/>
            </a:pPr>
            <a:r>
              <a:rPr lang="pl-PL" sz="3100" b="1" i="0" strike="noStrike" cap="none" spc="0" baseline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Metody zmiany zachowania:</a:t>
            </a:r>
            <a:br>
              <a:rPr sz="3100"/>
            </a:br>
            <a:br>
              <a:rPr sz="4800"/>
            </a:br>
            <a:r>
              <a:rPr lang="pl-PL" sz="2800" b="0" i="0" strike="noStrike" cap="none" spc="0" baseline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3. Wzmocnienie</a:t>
            </a:r>
          </a:p>
        </p:txBody>
      </p:sp>
    </p:spTree>
  </p:cSld>
  <p:clrMapOvr>
    <a:masterClrMapping/>
  </p:clrMapOvr>
  <p:transition spd="slow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773113"/>
          </a:xfrm>
        </p:spPr>
        <p:txBody>
          <a:bodyPr/>
          <a:lstStyle/>
          <a:p>
            <a:pPr eaLnBrk="1" hangingPunct="1">
              <a:defRPr/>
            </a:pPr>
            <a:r>
              <a:rPr lang="pl-PL" sz="2800" b="1" i="0" strike="noStrike" cap="none" spc="0" baseline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Wzmocnienie</a:t>
            </a:r>
          </a:p>
        </p:txBody>
      </p:sp>
      <p:sp>
        <p:nvSpPr>
          <p:cNvPr id="45059" name="Content Placeholder 2"/>
          <p:cNvSpPr>
            <a:spLocks noGrp="1"/>
          </p:cNvSpPr>
          <p:nvPr>
            <p:ph idx="1"/>
          </p:nvPr>
        </p:nvSpPr>
        <p:spPr>
          <a:xfrm>
            <a:off x="457200" y="1539875"/>
            <a:ext cx="8229600" cy="4311650"/>
          </a:xfrm>
        </p:spPr>
        <p:txBody>
          <a:bodyPr/>
          <a:lstStyle/>
          <a:p>
            <a:pPr eaLnBrk="1" hangingPunct="1"/>
            <a:r>
              <a:rPr lang="pl-PL" sz="2400" b="0" i="0" strike="noStrike" cap="none" spc="0" baseline="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Wzmocnienie ma większą siłę niż kara, wzory do naśladowania itp.</a:t>
            </a:r>
          </a:p>
          <a:p>
            <a:pPr eaLnBrk="1" hangingPunct="1"/>
            <a:r>
              <a:rPr lang="pl-PL" sz="2400" b="0" i="0" strike="noStrike" cap="none" spc="0" baseline="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Bycie zdrowszym może nie wystarczyć jako nagroda (i może zająć trochę czasu), więc... 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F0B316-EAB7-41A6-BDCB-799FD607DE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2800" b="1" i="0" strike="noStrike" cap="none" spc="0" baseline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Wprowadzenie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6EBE85-B218-4948-B932-61C47DCCAD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16275"/>
            <a:ext cx="8229600" cy="4312692"/>
          </a:xfrm>
        </p:spPr>
        <p:txBody>
          <a:bodyPr/>
          <a:lstStyle/>
          <a:p>
            <a:r>
              <a:rPr lang="pl-PL" sz="2200" b="0" i="0" strike="noStrike" cap="none" spc="0" baseline="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Prezentowane moduły zostały opracowane przez komitet sterujący składający się z międzynarodowych ekspertów w dziedzinie mukowiscydozy (ang. cystic fibrosis, CF) w celu przedstawienia metod prowadzenia dialogu motywującego (ang. motivational interviewing, MI), który może stanowić skuteczny program pomocy pacjentom w otwarciu się na zmianę zachowania. </a:t>
            </a:r>
          </a:p>
          <a:p>
            <a:r>
              <a:rPr lang="pl-PL" sz="2200" b="0" i="0" strike="noStrike" cap="none" spc="0" baseline="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Informacje dotyczące dialogu motywującego podzielono na pięć modułów, które przygotowano, aby przekazać Państwu wiedzę i umożliwić nabycie umiejętności niezbędnych do prowadzenia dialogu motywującego. Wszystkie moduły można pobrać ze strony www.cfcare.net</a:t>
            </a:r>
          </a:p>
          <a:p>
            <a:r>
              <a:rPr lang="pl-PL" sz="2200" b="0" i="0" strike="noStrike" cap="none" spc="0" baseline="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W tym module omówiono metody zmiany zachowania.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15237030"/>
      </p:ext>
    </p:extLst>
  </p:cSld>
  <p:clrMapOvr>
    <a:masterClrMapping/>
  </p:clrMapOvr>
  <p:transition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773113"/>
          </a:xfrm>
        </p:spPr>
        <p:txBody>
          <a:bodyPr/>
          <a:lstStyle/>
          <a:p>
            <a:pPr eaLnBrk="1" hangingPunct="1">
              <a:defRPr/>
            </a:pPr>
            <a:r>
              <a:rPr lang="pl-PL" sz="2800" b="1" i="0" strike="noStrike" cap="none" spc="0" baseline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Budowanie wzmocnienia</a:t>
            </a:r>
          </a:p>
        </p:txBody>
      </p:sp>
      <p:sp>
        <p:nvSpPr>
          <p:cNvPr id="46083" name="Content Placeholder 2"/>
          <p:cNvSpPr>
            <a:spLocks noGrp="1"/>
          </p:cNvSpPr>
          <p:nvPr>
            <p:ph idx="1"/>
          </p:nvPr>
        </p:nvSpPr>
        <p:spPr>
          <a:xfrm>
            <a:off x="457200" y="1533525"/>
            <a:ext cx="8229600" cy="4525963"/>
          </a:xfrm>
        </p:spPr>
        <p:txBody>
          <a:bodyPr/>
          <a:lstStyle/>
          <a:p>
            <a:pPr eaLnBrk="1" hangingPunct="1"/>
            <a:r>
              <a:rPr lang="pl-PL" sz="2400" b="0" i="0" strike="noStrike" cap="none" spc="0" baseline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Zachęcanie pacjenta do zapisywania tego, jak dobrze sobie radzi</a:t>
            </a:r>
          </a:p>
          <a:p>
            <a:pPr eaLnBrk="1" hangingPunct="1"/>
            <a:r>
              <a:rPr lang="pl-PL" sz="2400" b="0" i="0" strike="noStrike" cap="none" spc="0" baseline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Wykorzystanie nagród, aby umocnić zmianę:</a:t>
            </a:r>
          </a:p>
          <a:p>
            <a:pPr lvl="1" eaLnBrk="1" hangingPunct="1"/>
            <a:r>
              <a:rPr lang="pl-PL" sz="2200" b="0" i="0" strike="noStrike" cap="none" spc="0" baseline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wyraźne określenie, co to ma być i kiedy zostanie przyznane </a:t>
            </a:r>
          </a:p>
          <a:p>
            <a:pPr lvl="1" eaLnBrk="1" hangingPunct="1"/>
            <a:r>
              <a:rPr lang="pl-PL" sz="2200" b="0" i="0" strike="noStrike" cap="none" spc="0" baseline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prowadzenie rejestru!</a:t>
            </a:r>
          </a:p>
          <a:p>
            <a:pPr eaLnBrk="1" hangingPunct="1"/>
            <a:endParaRPr lang="en-GB" altLang="en-US" sz="2800">
              <a:ea typeface="HelveticaNeueLT Std Cn"/>
            </a:endParaRPr>
          </a:p>
        </p:txBody>
      </p:sp>
    </p:spTree>
  </p:cSld>
  <p:clrMapOvr>
    <a:masterClrMapping/>
  </p:clrMapOvr>
  <p:transition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773113"/>
          </a:xfrm>
        </p:spPr>
        <p:txBody>
          <a:bodyPr/>
          <a:lstStyle/>
          <a:p>
            <a:pPr eaLnBrk="1" hangingPunct="1">
              <a:defRPr/>
            </a:pPr>
            <a:r>
              <a:rPr lang="pl-PL" sz="2800" b="1" i="0" strike="noStrike" cap="none" spc="0" baseline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Co jeszcze?</a:t>
            </a:r>
          </a:p>
        </p:txBody>
      </p:sp>
      <p:sp>
        <p:nvSpPr>
          <p:cNvPr id="47107" name="Content Placeholder 2"/>
          <p:cNvSpPr>
            <a:spLocks noGrp="1"/>
          </p:cNvSpPr>
          <p:nvPr>
            <p:ph idx="1"/>
          </p:nvPr>
        </p:nvSpPr>
        <p:spPr>
          <a:xfrm>
            <a:off x="457200" y="1528763"/>
            <a:ext cx="8229600" cy="4311650"/>
          </a:xfrm>
        </p:spPr>
        <p:txBody>
          <a:bodyPr/>
          <a:lstStyle/>
          <a:p>
            <a:pPr eaLnBrk="1" hangingPunct="1"/>
            <a:r>
              <a:rPr lang="pl-PL" sz="2400" b="0" i="0" strike="noStrike" cap="none" spc="0" baseline="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Wykorzystanie dzienniczków do śledzenia zmiany</a:t>
            </a:r>
          </a:p>
          <a:p>
            <a:pPr eaLnBrk="1" hangingPunct="1"/>
            <a:r>
              <a:rPr lang="pl-PL" sz="2400" b="0" i="0" strike="noStrike" cap="none" spc="0" baseline="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Stosowanie wzmocnienia – sprawiane sobie przyjemności, jeśli zrobi się to co się założyło (na nas wszystkich to działa)</a:t>
            </a:r>
          </a:p>
          <a:p>
            <a:pPr eaLnBrk="1" hangingPunct="1"/>
            <a:r>
              <a:rPr lang="pl-PL" sz="2400" b="0" i="0" strike="noStrike" cap="none" spc="0" baseline="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Szukanie sposobów, aby nowe zachowanie stało się rutyną</a:t>
            </a:r>
          </a:p>
          <a:p>
            <a:pPr lvl="1" eaLnBrk="1" hangingPunct="1"/>
            <a:r>
              <a:rPr lang="pl-PL" sz="22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Powiązanie nowego zachowania z czynnością już utrwaloną</a:t>
            </a:r>
          </a:p>
          <a:p>
            <a:pPr lvl="1" eaLnBrk="1" hangingPunct="1"/>
            <a:r>
              <a:rPr lang="pl-PL" sz="22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Angażowanie innych osób itp.</a:t>
            </a:r>
          </a:p>
        </p:txBody>
      </p:sp>
    </p:spTree>
  </p:cSld>
  <p:clrMapOvr>
    <a:masterClrMapping/>
  </p:clrMapOvr>
  <p:transition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773113"/>
          </a:xfrm>
        </p:spPr>
        <p:txBody>
          <a:bodyPr/>
          <a:lstStyle/>
          <a:p>
            <a:pPr eaLnBrk="1" hangingPunct="1">
              <a:defRPr/>
            </a:pPr>
            <a:r>
              <a:rPr lang="pl-PL" sz="2800" b="1" i="0" strike="noStrike" cap="none" spc="0" baseline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Piśmiennictwo</a:t>
            </a:r>
          </a:p>
        </p:txBody>
      </p:sp>
      <p:sp>
        <p:nvSpPr>
          <p:cNvPr id="48131" name="Content Placeholder 2"/>
          <p:cNvSpPr>
            <a:spLocks noGrp="1"/>
          </p:cNvSpPr>
          <p:nvPr>
            <p:ph idx="1"/>
          </p:nvPr>
        </p:nvSpPr>
        <p:spPr>
          <a:xfrm>
            <a:off x="457200" y="1570038"/>
            <a:ext cx="8229600" cy="4311650"/>
          </a:xfrm>
        </p:spPr>
        <p:txBody>
          <a:bodyPr/>
          <a:lstStyle/>
          <a:p>
            <a:pPr eaLnBrk="1" hangingPunct="1"/>
            <a:r>
              <a:rPr lang="en-GB" altLang="en-US" sz="1600">
                <a:ea typeface="HelveticaNeueLT Std Cn"/>
              </a:rPr>
              <a:t>Sheeran P. Intention–behavior relations: A conceptual and empirical review. </a:t>
            </a:r>
            <a:r>
              <a:rPr lang="en-GB" altLang="en-US" sz="1600" i="1">
                <a:ea typeface="HelveticaNeueLT Std Cn"/>
              </a:rPr>
              <a:t>Eur Rev Soc Psychol</a:t>
            </a:r>
            <a:r>
              <a:rPr lang="en-GB" altLang="en-US" sz="1600">
                <a:ea typeface="HelveticaNeueLT Std Cn"/>
              </a:rPr>
              <a:t> 2002;12:1−36.</a:t>
            </a:r>
          </a:p>
          <a:p>
            <a:pPr eaLnBrk="1" hangingPunct="1"/>
            <a:r>
              <a:rPr lang="en-GB" altLang="en-US" sz="1600">
                <a:ea typeface="HelveticaNeueLT Std Cn"/>
              </a:rPr>
              <a:t>Gollwitzer PM, Sheeran P. </a:t>
            </a:r>
            <a:r>
              <a:rPr lang="en-GB" altLang="en-US" sz="1600" i="1">
                <a:ea typeface="HelveticaNeueLT Std Cn"/>
              </a:rPr>
              <a:t>Health behavior constructs: Theory, measurement and research. Cancer Control and Population Sciences – Implementation intentions.</a:t>
            </a:r>
            <a:r>
              <a:rPr lang="en-GB" altLang="en-US" sz="1600">
                <a:ea typeface="HelveticaNeueLT Std Cn"/>
              </a:rPr>
              <a:t> U.S. National Institutes of Health, National Cancer Institute. 2008. Available at: </a:t>
            </a:r>
            <a:r>
              <a:rPr lang="en-GB" altLang="en-US" sz="1600" u="sng">
                <a:ea typeface="HelveticaNeueLT Std Cn"/>
              </a:rPr>
              <a:t>http://cancercontrol.cancer.gov/brp/constructs/implementation_intentions/ii5.html</a:t>
            </a:r>
            <a:r>
              <a:rPr lang="en-GB" altLang="en-US" sz="1600">
                <a:ea typeface="HelveticaNeueLT Std Cn"/>
              </a:rPr>
              <a:t>. Accessed April 2014.</a:t>
            </a:r>
          </a:p>
          <a:p>
            <a:pPr eaLnBrk="1" hangingPunct="1"/>
            <a:r>
              <a:rPr lang="da-DK" altLang="en-US" sz="1600">
                <a:ea typeface="HelveticaNeueLT Std Cn"/>
              </a:rPr>
              <a:t>Murawski ME, Milsom VA, Ross KM, Rickel KA, DeBraganza N, Gibbons LM, Perri MG. Problem solving, treatment adherence, and weight-loss outcome among women participating in lifestyle treatment for obesity. </a:t>
            </a:r>
            <a:r>
              <a:rPr lang="da-DK" altLang="en-US" sz="1600" i="1">
                <a:ea typeface="HelveticaNeueLT Std Cn"/>
              </a:rPr>
              <a:t>Eat Behav</a:t>
            </a:r>
            <a:r>
              <a:rPr lang="da-DK" altLang="en-US" sz="1600">
                <a:ea typeface="HelveticaNeueLT Std Cn"/>
              </a:rPr>
              <a:t> 2009;10:146–151.</a:t>
            </a:r>
          </a:p>
          <a:p>
            <a:pPr eaLnBrk="1" hangingPunct="1"/>
            <a:r>
              <a:rPr lang="en-GB" altLang="en-US" sz="1600">
                <a:ea typeface="HelveticaNeueLT Std Cn"/>
              </a:rPr>
              <a:t>Nezu AM, Nezu CM, D’Zurilla TJ. </a:t>
            </a:r>
            <a:r>
              <a:rPr lang="en-GB" altLang="en-US" sz="1600" i="1">
                <a:ea typeface="HelveticaNeueLT Std Cn"/>
              </a:rPr>
              <a:t>Problem-solving therapy: A treatment manual</a:t>
            </a:r>
            <a:r>
              <a:rPr lang="en-GB" altLang="en-US" sz="1600">
                <a:ea typeface="HelveticaNeueLT Std Cn"/>
              </a:rPr>
              <a:t>. New York: Springer Publication Company; 2013.</a:t>
            </a:r>
          </a:p>
          <a:p>
            <a:pPr eaLnBrk="1" hangingPunct="1"/>
            <a:r>
              <a:rPr lang="en-GB" altLang="en-US" sz="1600">
                <a:ea typeface="HelveticaNeueLT Std Cn"/>
              </a:rPr>
              <a:t>Skinner BF. </a:t>
            </a:r>
            <a:r>
              <a:rPr lang="en-GB" altLang="en-US" sz="1600" i="1">
                <a:ea typeface="HelveticaNeueLT Std Cn"/>
              </a:rPr>
              <a:t>Science and human behavior</a:t>
            </a:r>
            <a:r>
              <a:rPr lang="en-GB" altLang="en-US" sz="1600">
                <a:ea typeface="HelveticaNeueLT Std Cn"/>
              </a:rPr>
              <a:t>. New York: Macmillan; 1953.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773113"/>
          </a:xfrm>
        </p:spPr>
        <p:txBody>
          <a:bodyPr/>
          <a:lstStyle/>
          <a:p>
            <a:pPr eaLnBrk="1" hangingPunct="1">
              <a:defRPr/>
            </a:pPr>
            <a:r>
              <a:rPr lang="pl-PL" sz="2800" b="1" i="0" strike="noStrike" cap="none" spc="0" baseline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Przegląd sesji</a:t>
            </a:r>
          </a:p>
        </p:txBody>
      </p:sp>
      <p:sp>
        <p:nvSpPr>
          <p:cNvPr id="13315" name="Rectangle 3"/>
          <p:cNvSpPr>
            <a:spLocks noGrp="1"/>
          </p:cNvSpPr>
          <p:nvPr>
            <p:ph idx="1"/>
          </p:nvPr>
        </p:nvSpPr>
        <p:spPr>
          <a:xfrm>
            <a:off x="457200" y="1570038"/>
            <a:ext cx="8229600" cy="4311650"/>
          </a:xfrm>
        </p:spPr>
        <p:txBody>
          <a:bodyPr rtlCol="0">
            <a:normAutofit fontScale="92500" lnSpcReduction="10000"/>
          </a:bodyPr>
          <a:lstStyle/>
          <a:p>
            <a:pPr eaLnBrk="1" fontAlgn="auto" hangingPunct="1">
              <a:lnSpc>
                <a:spcPct val="80000"/>
              </a:lnSpc>
              <a:spcAft>
                <a:spcPct val="0"/>
              </a:spcAft>
              <a:buFont typeface="Arial"/>
              <a:buChar char="•"/>
              <a:defRPr/>
            </a:pPr>
            <a:r>
              <a:rPr lang="pl-PL" sz="2600" b="0" i="0" strike="noStrike" cap="none" spc="0" baseline="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Wprowadzenie</a:t>
            </a:r>
          </a:p>
          <a:p>
            <a:pPr eaLnBrk="1" fontAlgn="auto" hangingPunct="1">
              <a:lnSpc>
                <a:spcPct val="80000"/>
              </a:lnSpc>
              <a:spcAft>
                <a:spcPct val="0"/>
              </a:spcAft>
              <a:buFont typeface="Arial"/>
              <a:buChar char="•"/>
              <a:defRPr/>
            </a:pPr>
            <a:endParaRPr lang="en-GB" altLang="en-US" sz="2600" dirty="0"/>
          </a:p>
          <a:p>
            <a:pPr eaLnBrk="1" fontAlgn="auto" hangingPunct="1">
              <a:lnSpc>
                <a:spcPct val="80000"/>
              </a:lnSpc>
              <a:spcAft>
                <a:spcPct val="0"/>
              </a:spcAft>
              <a:buFont typeface="Arial"/>
              <a:buChar char="•"/>
              <a:defRPr/>
            </a:pPr>
            <a:r>
              <a:rPr lang="pl-PL" sz="2600" b="0" i="0" strike="noStrike" cap="none" spc="0" baseline="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Ustalenie celów</a:t>
            </a:r>
          </a:p>
          <a:p>
            <a:pPr eaLnBrk="1" fontAlgn="auto" hangingPunct="1">
              <a:lnSpc>
                <a:spcPct val="80000"/>
              </a:lnSpc>
              <a:spcAft>
                <a:spcPct val="0"/>
              </a:spcAft>
              <a:buFont typeface="Arial"/>
              <a:buChar char="•"/>
              <a:defRPr/>
            </a:pPr>
            <a:endParaRPr lang="en-GB" altLang="en-US" sz="2600" dirty="0"/>
          </a:p>
          <a:p>
            <a:pPr eaLnBrk="1" fontAlgn="auto" hangingPunct="1">
              <a:lnSpc>
                <a:spcPct val="80000"/>
              </a:lnSpc>
              <a:spcAft>
                <a:spcPct val="0"/>
              </a:spcAft>
              <a:buFont typeface="Arial"/>
              <a:buChar char="•"/>
              <a:defRPr/>
            </a:pPr>
            <a:r>
              <a:rPr lang="pl-PL" sz="2600" b="0" i="0" strike="noStrike" cap="none" spc="0" baseline="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Opracowanie planu zmiany</a:t>
            </a:r>
          </a:p>
          <a:p>
            <a:pPr eaLnBrk="1" fontAlgn="auto" hangingPunct="1">
              <a:lnSpc>
                <a:spcPct val="80000"/>
              </a:lnSpc>
              <a:spcAft>
                <a:spcPct val="0"/>
              </a:spcAft>
              <a:buFont typeface="Arial"/>
              <a:buChar char="•"/>
              <a:defRPr/>
            </a:pPr>
            <a:endParaRPr lang="en-GB" altLang="en-US" sz="2600" dirty="0"/>
          </a:p>
          <a:p>
            <a:pPr eaLnBrk="1" fontAlgn="auto" hangingPunct="1">
              <a:lnSpc>
                <a:spcPct val="80000"/>
              </a:lnSpc>
              <a:spcAft>
                <a:spcPct val="0"/>
              </a:spcAft>
              <a:buFont typeface="Arial"/>
              <a:buChar char="•"/>
              <a:defRPr/>
            </a:pPr>
            <a:r>
              <a:rPr lang="pl-PL" sz="2600" b="0" i="0" strike="noStrike" cap="none" spc="0" baseline="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Napisanie planu zmiany</a:t>
            </a:r>
          </a:p>
          <a:p>
            <a:pPr eaLnBrk="1" fontAlgn="auto" hangingPunct="1">
              <a:lnSpc>
                <a:spcPct val="80000"/>
              </a:lnSpc>
              <a:spcAft>
                <a:spcPct val="0"/>
              </a:spcAft>
              <a:buFont typeface="Arial"/>
              <a:buChar char="•"/>
              <a:defRPr/>
            </a:pPr>
            <a:endParaRPr lang="en-GB" altLang="en-US" sz="2600" dirty="0"/>
          </a:p>
          <a:p>
            <a:pPr eaLnBrk="1" fontAlgn="auto" hangingPunct="1">
              <a:lnSpc>
                <a:spcPct val="80000"/>
              </a:lnSpc>
              <a:spcAft>
                <a:spcPct val="0"/>
              </a:spcAft>
              <a:buFont typeface="Arial"/>
              <a:buChar char="•"/>
              <a:defRPr/>
            </a:pPr>
            <a:r>
              <a:rPr lang="pl-PL" sz="2600" b="0" i="0" strike="noStrike" cap="none" spc="0" baseline="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Metody zmiany zachowania</a:t>
            </a:r>
          </a:p>
          <a:p>
            <a:pPr lvl="1" eaLnBrk="1" fontAlgn="auto" hangingPunct="1">
              <a:lnSpc>
                <a:spcPct val="80000"/>
              </a:lnSpc>
              <a:spcAft>
                <a:spcPct val="0"/>
              </a:spcAft>
              <a:buFont typeface="Arial"/>
              <a:buChar char="–"/>
              <a:defRPr/>
            </a:pPr>
            <a:r>
              <a:rPr lang="pl-PL" sz="24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Rozwiązywanie problemów</a:t>
            </a:r>
          </a:p>
          <a:p>
            <a:pPr lvl="1" eaLnBrk="1" fontAlgn="auto" hangingPunct="1">
              <a:lnSpc>
                <a:spcPct val="80000"/>
              </a:lnSpc>
              <a:spcAft>
                <a:spcPct val="0"/>
              </a:spcAft>
              <a:buFont typeface="Arial"/>
              <a:buChar char="–"/>
              <a:defRPr/>
            </a:pPr>
            <a:r>
              <a:rPr lang="pl-PL" sz="24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Plany wdrożenia zamierzeń</a:t>
            </a:r>
          </a:p>
          <a:p>
            <a:pPr lvl="1" eaLnBrk="1" fontAlgn="auto" hangingPunct="1">
              <a:lnSpc>
                <a:spcPct val="80000"/>
              </a:lnSpc>
              <a:spcAft>
                <a:spcPct val="0"/>
              </a:spcAft>
              <a:buFont typeface="Arial"/>
              <a:buChar char="–"/>
              <a:defRPr/>
            </a:pPr>
            <a:r>
              <a:rPr lang="pl-PL" sz="24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Wzmocnienie</a:t>
            </a:r>
          </a:p>
        </p:txBody>
      </p:sp>
    </p:spTree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457200" y="2857500"/>
            <a:ext cx="8229600" cy="11430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pl-PL" sz="2800" b="1" i="0" strike="noStrike" cap="none" spc="0" baseline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Wprowadzenie</a:t>
            </a:r>
          </a:p>
        </p:txBody>
      </p:sp>
    </p:spTree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773113"/>
          </a:xfrm>
        </p:spPr>
        <p:txBody>
          <a:bodyPr/>
          <a:lstStyle/>
          <a:p>
            <a:pPr eaLnBrk="1" hangingPunct="1">
              <a:defRPr/>
            </a:pPr>
            <a:r>
              <a:rPr lang="pl-PL" sz="2800" b="1" i="0" strike="noStrike" cap="none" spc="0" baseline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Kiedy ktoś jest gotowy na zmianę...</a:t>
            </a:r>
          </a:p>
        </p:txBody>
      </p:sp>
      <p:sp>
        <p:nvSpPr>
          <p:cNvPr id="21507" name="Rectangle 3"/>
          <p:cNvSpPr>
            <a:spLocks noGrp="1"/>
          </p:cNvSpPr>
          <p:nvPr>
            <p:ph idx="1"/>
          </p:nvPr>
        </p:nvSpPr>
        <p:spPr>
          <a:xfrm>
            <a:off x="457200" y="1570038"/>
            <a:ext cx="8229600" cy="43116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l-PL" sz="2400" b="0" i="0" strike="noStrike" cap="none" spc="0" baseline="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Cele fazy 1</a:t>
            </a:r>
          </a:p>
          <a:p>
            <a:pPr lvl="1" eaLnBrk="1" hangingPunct="1">
              <a:lnSpc>
                <a:spcPct val="90000"/>
              </a:lnSpc>
            </a:pPr>
            <a:r>
              <a:rPr lang="pl-PL" sz="22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podniesienie znaczenia zmiany</a:t>
            </a:r>
          </a:p>
          <a:p>
            <a:pPr lvl="1" eaLnBrk="1" hangingPunct="1">
              <a:lnSpc>
                <a:spcPct val="90000"/>
              </a:lnSpc>
            </a:pPr>
            <a:r>
              <a:rPr lang="pl-PL" sz="22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wzmocnienie poczucia pewności siebie</a:t>
            </a:r>
          </a:p>
          <a:p>
            <a:pPr lvl="1" eaLnBrk="1" hangingPunct="1">
              <a:lnSpc>
                <a:spcPct val="90000"/>
              </a:lnSpc>
            </a:pPr>
            <a:r>
              <a:rPr lang="pl-PL" sz="22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rozstrzygnięcie ambiwalencji</a:t>
            </a:r>
          </a:p>
          <a:p>
            <a:pPr eaLnBrk="1" hangingPunct="1">
              <a:lnSpc>
                <a:spcPct val="90000"/>
              </a:lnSpc>
            </a:pPr>
            <a:endParaRPr lang="en-GB" altLang="en-US" sz="2800" dirty="0">
              <a:solidFill>
                <a:srgbClr val="FFFF00"/>
              </a:solidFill>
              <a:ea typeface="HelveticaNeueLT Std Cn"/>
            </a:endParaRPr>
          </a:p>
          <a:p>
            <a:pPr eaLnBrk="1" hangingPunct="1">
              <a:lnSpc>
                <a:spcPct val="90000"/>
              </a:lnSpc>
            </a:pPr>
            <a:r>
              <a:rPr lang="pl-PL" sz="2400" b="1" i="0" strike="noStrike" cap="none" spc="0" baseline="0" dirty="0">
                <a:solidFill>
                  <a:srgbClr val="002060"/>
                </a:solidFill>
                <a:effectLst/>
                <a:latin typeface="Calibri"/>
                <a:ea typeface="Calibri"/>
                <a:cs typeface="Calibri"/>
              </a:rPr>
              <a:t>Kluczowe pytanie: jakie będą dalsze działania?</a:t>
            </a:r>
          </a:p>
          <a:p>
            <a:pPr eaLnBrk="1" hangingPunct="1">
              <a:lnSpc>
                <a:spcPct val="90000"/>
              </a:lnSpc>
            </a:pPr>
            <a:endParaRPr lang="en-GB" altLang="en-US" sz="2800" dirty="0">
              <a:ea typeface="HelveticaNeueLT Std Cn"/>
            </a:endParaRPr>
          </a:p>
          <a:p>
            <a:pPr eaLnBrk="1" hangingPunct="1">
              <a:lnSpc>
                <a:spcPct val="90000"/>
              </a:lnSpc>
            </a:pPr>
            <a:r>
              <a:rPr lang="pl-PL" sz="2400" b="0" i="0" strike="noStrike" cap="none" spc="0" baseline="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Cele fazy 2</a:t>
            </a:r>
          </a:p>
          <a:p>
            <a:pPr lvl="1" eaLnBrk="1" hangingPunct="1">
              <a:lnSpc>
                <a:spcPct val="90000"/>
              </a:lnSpc>
            </a:pPr>
            <a:r>
              <a:rPr lang="pl-PL" sz="22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umocnienie zobowiązania pacjenta do wprowadzenia zmiany</a:t>
            </a:r>
          </a:p>
          <a:p>
            <a:pPr lvl="1" eaLnBrk="1" hangingPunct="1">
              <a:lnSpc>
                <a:spcPct val="90000"/>
              </a:lnSpc>
            </a:pPr>
            <a:r>
              <a:rPr lang="pl-PL" sz="22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negocjowanie planu zmiany</a:t>
            </a:r>
          </a:p>
        </p:txBody>
      </p:sp>
      <p:sp>
        <p:nvSpPr>
          <p:cNvPr id="15365" name="Oval 6"/>
          <p:cNvSpPr>
            <a:spLocks noChangeArrowheads="1"/>
          </p:cNvSpPr>
          <p:nvPr/>
        </p:nvSpPr>
        <p:spPr bwMode="auto">
          <a:xfrm>
            <a:off x="361950" y="3132138"/>
            <a:ext cx="6643761" cy="1273175"/>
          </a:xfrm>
          <a:prstGeom prst="ellipse">
            <a:avLst/>
          </a:prstGeom>
          <a:noFill/>
          <a:ln w="38100" algn="ctr">
            <a:solidFill>
              <a:schemeClr val="accent1">
                <a:lumMod val="75000"/>
              </a:schemeClr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Font typeface="Arial"/>
              <a:buChar char="•"/>
              <a:defRPr sz="3200">
                <a:solidFill>
                  <a:schemeClr val="bg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/>
              <a:buChar char="–"/>
              <a:defRPr sz="2800">
                <a:solidFill>
                  <a:schemeClr val="bg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/>
              <a:buChar char="•"/>
              <a:defRPr sz="2400">
                <a:solidFill>
                  <a:schemeClr val="bg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/>
              <a:buChar char="–"/>
              <a:defRPr sz="2000">
                <a:solidFill>
                  <a:schemeClr val="bg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/>
              <a:buChar char="»"/>
              <a:defRPr sz="2000">
                <a:solidFill>
                  <a:schemeClr val="bg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bg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bg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bg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bg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en-GB" altLang="en-US" sz="1800">
              <a:latin typeface="Arial"/>
            </a:endParaRPr>
          </a:p>
        </p:txBody>
      </p:sp>
      <p:sp>
        <p:nvSpPr>
          <p:cNvPr id="15364" name="Line 5"/>
          <p:cNvSpPr>
            <a:spLocks noChangeShapeType="1"/>
          </p:cNvSpPr>
          <p:nvPr/>
        </p:nvSpPr>
        <p:spPr bwMode="auto">
          <a:xfrm flipH="1">
            <a:off x="8496717" y="1570038"/>
            <a:ext cx="0" cy="3600000"/>
          </a:xfrm>
          <a:prstGeom prst="line">
            <a:avLst/>
          </a:prstGeom>
          <a:noFill/>
          <a:ln w="190500">
            <a:solidFill>
              <a:srgbClr val="FFFF00"/>
            </a:solidFill>
            <a:round/>
            <a:tailEnd type="triangl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endParaRPr lang="en-GB">
              <a:latin typeface="Arial"/>
            </a:endParaRP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773113"/>
          </a:xfrm>
        </p:spPr>
        <p:txBody>
          <a:bodyPr/>
          <a:lstStyle/>
          <a:p>
            <a:pPr eaLnBrk="1" hangingPunct="1">
              <a:defRPr/>
            </a:pPr>
            <a:r>
              <a:rPr lang="pl-PL" sz="2800" b="1" i="0" strike="noStrike" cap="none" spc="0" baseline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A więc pacjent chce zmiany...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>
          <a:xfrm>
            <a:off x="457200" y="1570038"/>
            <a:ext cx="8229600" cy="4311650"/>
          </a:xfrm>
        </p:spPr>
        <p:txBody>
          <a:bodyPr/>
          <a:lstStyle/>
          <a:p>
            <a:pPr eaLnBrk="1" hangingPunct="1"/>
            <a:r>
              <a:rPr lang="pl-PL" sz="2400" b="0" i="0" strike="noStrike" cap="none" spc="0" baseline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Co należy robić?</a:t>
            </a:r>
          </a:p>
          <a:p>
            <a:pPr eaLnBrk="1" hangingPunct="1"/>
            <a:r>
              <a:rPr lang="pl-PL" sz="2400" b="0" i="0" strike="noStrike" cap="none" spc="0" baseline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Uzgodnić cel</a:t>
            </a:r>
          </a:p>
          <a:p>
            <a:pPr eaLnBrk="1" hangingPunct="1"/>
            <a:r>
              <a:rPr lang="pl-PL" sz="2400" b="0" i="0" strike="noStrike" cap="none" spc="0" baseline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Pomóc w opracowaniu dobrego planu </a:t>
            </a:r>
          </a:p>
          <a:p>
            <a:pPr lvl="1" eaLnBrk="1" hangingPunct="1"/>
            <a:r>
              <a:rPr lang="pl-PL" sz="2200" b="0" i="0" strike="noStrike" cap="none" spc="0" baseline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Ocenić możliwości osiągnięcia celu </a:t>
            </a:r>
          </a:p>
          <a:p>
            <a:pPr eaLnBrk="1" hangingPunct="1"/>
            <a:r>
              <a:rPr lang="pl-PL" sz="2400" b="0" i="0" strike="noStrike" cap="none" spc="0" baseline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Sprawdzać trwałość zaangażowania pacjenta</a:t>
            </a: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457200" y="2857500"/>
            <a:ext cx="8229600" cy="11430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pl-PL" sz="2800" b="1" i="0" strike="noStrike" cap="none" spc="0" baseline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Ustalenie celów</a:t>
            </a:r>
          </a:p>
        </p:txBody>
      </p:sp>
    </p:spTree>
  </p:cSld>
  <p:clrMapOvr>
    <a:masterClrMapping/>
  </p:clrMapOvr>
  <p:transition spd="slow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773113"/>
          </a:xfrm>
        </p:spPr>
        <p:txBody>
          <a:bodyPr/>
          <a:lstStyle/>
          <a:p>
            <a:pPr eaLnBrk="1" hangingPunct="1">
              <a:defRPr/>
            </a:pPr>
            <a:r>
              <a:rPr lang="pl-PL" sz="2800" b="1" i="0" strike="noStrike" cap="none" spc="0" baseline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Ustalenie celów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>
          <a:xfrm>
            <a:off x="457200" y="1570038"/>
            <a:ext cx="8229600" cy="43116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l-PL" sz="2400" b="0" i="0" strike="noStrike" cap="none" spc="0" baseline="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Częsty błąd: chęć zrobienia wszystkiego od razu</a:t>
            </a:r>
          </a:p>
          <a:p>
            <a:pPr eaLnBrk="1" hangingPunct="1">
              <a:lnSpc>
                <a:spcPct val="90000"/>
              </a:lnSpc>
            </a:pPr>
            <a:r>
              <a:rPr lang="pl-PL" sz="2400" b="0" i="0" strike="noStrike" cap="none" spc="0" baseline="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Pacjent może potrzebować aktywnej pomocy w ustaleniu realnego celu</a:t>
            </a:r>
          </a:p>
          <a:p>
            <a:pPr lvl="1" eaLnBrk="1" hangingPunct="1">
              <a:lnSpc>
                <a:spcPct val="90000"/>
              </a:lnSpc>
            </a:pPr>
            <a:r>
              <a:rPr lang="pl-PL" sz="22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Na początku najlepszy jest cel mniejszy i łatwiejszy</a:t>
            </a:r>
          </a:p>
          <a:p>
            <a:pPr lvl="1" eaLnBrk="1" hangingPunct="1">
              <a:lnSpc>
                <a:spcPct val="90000"/>
              </a:lnSpc>
            </a:pPr>
            <a:r>
              <a:rPr lang="pl-PL" sz="22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Należy pamiętać, że relacja oparta na empatii umożliwia udzielanie rad, o ile uzyska się na to </a:t>
            </a:r>
            <a:r>
              <a:rPr lang="pl-PL" sz="2200" b="0" i="1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zezwolenie</a:t>
            </a:r>
            <a:endParaRPr lang="en-US" altLang="en-US" i="1" dirty="0"/>
          </a:p>
          <a:p>
            <a:pPr eaLnBrk="1" hangingPunct="1"/>
            <a:endParaRPr lang="en-GB" altLang="en-US" dirty="0">
              <a:ea typeface="HelveticaNeueLT Std Cn"/>
            </a:endParaRPr>
          </a:p>
        </p:txBody>
      </p:sp>
    </p:spTree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OS" val="Unix 3.10 unknown"/>
  <p:tag name="AS_RELEASE_DATE" val="2019.04.30"/>
  <p:tag name="AS_TITLE" val="Aspose.Slides for Java"/>
  <p:tag name="AS_VERSION" val="19.4"/>
</p:tagLst>
</file>

<file path=ppt/theme/theme1.xml><?xml version="1.0" encoding="utf-8"?>
<a:theme xmlns:a="http://schemas.openxmlformats.org/drawingml/2006/main" name="Default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Default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CD01F718650B84A9884460C5AFE6F93" ma:contentTypeVersion="10" ma:contentTypeDescription="Create a new document." ma:contentTypeScope="" ma:versionID="fc8bfbf9406065832d540f46c6e1e12a">
  <xsd:schema xmlns:xsd="http://www.w3.org/2001/XMLSchema" xmlns:xs="http://www.w3.org/2001/XMLSchema" xmlns:p="http://schemas.microsoft.com/office/2006/metadata/properties" xmlns:ns3="f7f3a51c-44f8-4c11-81fd-6401f4b3bf35" targetNamespace="http://schemas.microsoft.com/office/2006/metadata/properties" ma:root="true" ma:fieldsID="010bdfe50ce983f4f1204669b516a4ae" ns3:_="">
    <xsd:import namespace="f7f3a51c-44f8-4c11-81fd-6401f4b3bf35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OCR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7f3a51c-44f8-4c11-81fd-6401f4b3bf3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1595493-CD5E-4A99-9640-8A3D0E05B63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4C2FDB7-3B2E-4124-BC94-3DCDA8188B62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49F6C946-6C7F-4599-8C05-89D5A988AA2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7f3a51c-44f8-4c11-81fd-6401f4b3bf3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1734</Words>
  <Application>Microsoft Office PowerPoint</Application>
  <PresentationFormat>On-screen Show (4:3)</PresentationFormat>
  <Paragraphs>213</Paragraphs>
  <Slides>32</Slides>
  <Notes>31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32</vt:i4>
      </vt:variant>
    </vt:vector>
  </HeadingPairs>
  <TitlesOfParts>
    <vt:vector size="37" baseType="lpstr">
      <vt:lpstr>Arial</vt:lpstr>
      <vt:lpstr>Calibri</vt:lpstr>
      <vt:lpstr>HelveticaNeueLT Std Med Cn</vt:lpstr>
      <vt:lpstr>Default Theme</vt:lpstr>
      <vt:lpstr>1_Default Theme</vt:lpstr>
      <vt:lpstr>Metody zmiany zachowania</vt:lpstr>
      <vt:lpstr>Oświadczenie</vt:lpstr>
      <vt:lpstr>Wprowadzenie</vt:lpstr>
      <vt:lpstr>Przegląd sesji</vt:lpstr>
      <vt:lpstr>Wprowadzenie</vt:lpstr>
      <vt:lpstr>Kiedy ktoś jest gotowy na zmianę...</vt:lpstr>
      <vt:lpstr>A więc pacjent chce zmiany...</vt:lpstr>
      <vt:lpstr>Ustalenie celów</vt:lpstr>
      <vt:lpstr>Ustalenie celów</vt:lpstr>
      <vt:lpstr>Ustalenie celów</vt:lpstr>
      <vt:lpstr>Cele i zadania</vt:lpstr>
      <vt:lpstr>Opracowanie planu zmiany</vt:lpstr>
      <vt:lpstr>Opracowanie planu zmiany</vt:lpstr>
      <vt:lpstr>Plan zmiany: przykłady</vt:lpstr>
      <vt:lpstr>Napisanie planu zmiany</vt:lpstr>
      <vt:lpstr>Wskazówki dotyczące pisania planu zmiany </vt:lpstr>
      <vt:lpstr>Wskazówki dotyczące pisania planu zmiany </vt:lpstr>
      <vt:lpstr>Dwie rzeczy, które mogą pójść nie tak...</vt:lpstr>
      <vt:lpstr>Co pomaga?</vt:lpstr>
      <vt:lpstr>Metody zmiany zachowania:  1. Rozwiązywanie problemów</vt:lpstr>
      <vt:lpstr>Rozwiązywanie problemów</vt:lpstr>
      <vt:lpstr>Rozwiązywanie problemów</vt:lpstr>
      <vt:lpstr>Metody zmiany zachowania:  2. Plany wdrożenia zamierzeń</vt:lpstr>
      <vt:lpstr>ang. Implementation Intention Plans, IMP</vt:lpstr>
      <vt:lpstr>Czym są plany wdrożenia zamierzeń?</vt:lpstr>
      <vt:lpstr>Zapisywanie planu wdrożenia zamierzeń</vt:lpstr>
      <vt:lpstr>Wskazówki dotyczące pisania planów wdrażania zamierzeń</vt:lpstr>
      <vt:lpstr>Metody zmiany zachowania:  3. Wzmocnienie</vt:lpstr>
      <vt:lpstr>Wzmocnienie</vt:lpstr>
      <vt:lpstr>Budowanie wzmocnienia</vt:lpstr>
      <vt:lpstr>Co jeszcze?</vt:lpstr>
      <vt:lpstr>Piśmiennictwo</vt:lpstr>
    </vt:vector>
  </TitlesOfParts>
  <Company>University of Miami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latchford</dc:creator>
  <cp:keywords>UK0112534</cp:keywords>
  <cp:lastModifiedBy>Gauthami Jeevakumar</cp:lastModifiedBy>
  <cp:revision>407</cp:revision>
  <cp:lastPrinted>2020-11-24T17:50:36Z</cp:lastPrinted>
  <dcterms:created xsi:type="dcterms:W3CDTF">2009-07-24T17:19:22Z</dcterms:created>
  <dcterms:modified xsi:type="dcterms:W3CDTF">2021-03-02T10:00:10Z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0x010100BCD01F718650B84A9884460C5AFE6F93</vt:lpwstr>
  </property>
</Properties>
</file>