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5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9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1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9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0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1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7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3BC2-5656-43B1-8E59-26F6A9EC2741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159D-3272-407E-ADE4-EA28A0E53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216189BC-1155-4770-BF38-1A5C16CCFD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42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81C74BB7-8790-422F-9152-B92BAD09774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7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AFA9D6FD-B6DD-4BF5-ABC4-15BEC92932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3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65668A4A-A905-4FF9-9108-1F59FBDF2F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5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A1C8698E-5F42-4CA7-B26B-1F9F41E2E1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9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DF19E0AF-705C-4D39-979F-B27A0443E39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27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90167889-EEE4-48F2-A9D7-334B77887C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51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42FE3931-F297-4C6B-96E4-3EF55ABB2D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82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7">
            <a:extLst>
              <a:ext uri="{FF2B5EF4-FFF2-40B4-BE49-F238E27FC236}">
                <a16:creationId xmlns:a16="http://schemas.microsoft.com/office/drawing/2014/main" id="{46486702-8A83-4AE3-AE78-CBEABFE7D9D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8">
            <a:extLst>
              <a:ext uri="{FF2B5EF4-FFF2-40B4-BE49-F238E27FC236}">
                <a16:creationId xmlns:a16="http://schemas.microsoft.com/office/drawing/2014/main" id="{91E663B5-956D-4FCF-80FB-E8B7D33578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0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9">
            <a:extLst>
              <a:ext uri="{FF2B5EF4-FFF2-40B4-BE49-F238E27FC236}">
                <a16:creationId xmlns:a16="http://schemas.microsoft.com/office/drawing/2014/main" id="{1D6C429E-FC2A-4919-8D59-12E8B3A24F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1AE6C505-5257-4904-AC39-9357D00AD2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44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0">
            <a:extLst>
              <a:ext uri="{FF2B5EF4-FFF2-40B4-BE49-F238E27FC236}">
                <a16:creationId xmlns:a16="http://schemas.microsoft.com/office/drawing/2014/main" id="{AD899F8B-3229-40A5-B845-C9C88C9F8CF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28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1">
            <a:extLst>
              <a:ext uri="{FF2B5EF4-FFF2-40B4-BE49-F238E27FC236}">
                <a16:creationId xmlns:a16="http://schemas.microsoft.com/office/drawing/2014/main" id="{F2A0461D-BF6B-4A5C-8D22-5C8FF737BE9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74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2">
            <a:extLst>
              <a:ext uri="{FF2B5EF4-FFF2-40B4-BE49-F238E27FC236}">
                <a16:creationId xmlns:a16="http://schemas.microsoft.com/office/drawing/2014/main" id="{206BC2C1-DFF6-4CC2-8053-79A570EFFB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71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3">
            <a:extLst>
              <a:ext uri="{FF2B5EF4-FFF2-40B4-BE49-F238E27FC236}">
                <a16:creationId xmlns:a16="http://schemas.microsoft.com/office/drawing/2014/main" id="{3B9F031E-1E8E-46FD-B540-C938C50131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6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4">
            <a:extLst>
              <a:ext uri="{FF2B5EF4-FFF2-40B4-BE49-F238E27FC236}">
                <a16:creationId xmlns:a16="http://schemas.microsoft.com/office/drawing/2014/main" id="{D0C38BC3-450D-4612-AEE8-A5F3EEF506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88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5">
            <a:extLst>
              <a:ext uri="{FF2B5EF4-FFF2-40B4-BE49-F238E27FC236}">
                <a16:creationId xmlns:a16="http://schemas.microsoft.com/office/drawing/2014/main" id="{95F02465-84B4-410B-90BE-55F605FBED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80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6">
            <a:extLst>
              <a:ext uri="{FF2B5EF4-FFF2-40B4-BE49-F238E27FC236}">
                <a16:creationId xmlns:a16="http://schemas.microsoft.com/office/drawing/2014/main" id="{6C4CDA62-740D-4283-BAB5-A5337E1D81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61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7">
            <a:extLst>
              <a:ext uri="{FF2B5EF4-FFF2-40B4-BE49-F238E27FC236}">
                <a16:creationId xmlns:a16="http://schemas.microsoft.com/office/drawing/2014/main" id="{525EB3DC-2703-4C3D-BF0C-1F29A641D0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6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8">
            <a:extLst>
              <a:ext uri="{FF2B5EF4-FFF2-40B4-BE49-F238E27FC236}">
                <a16:creationId xmlns:a16="http://schemas.microsoft.com/office/drawing/2014/main" id="{1772FFFD-27CC-444F-A9E7-460C0E29157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62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9">
            <a:extLst>
              <a:ext uri="{FF2B5EF4-FFF2-40B4-BE49-F238E27FC236}">
                <a16:creationId xmlns:a16="http://schemas.microsoft.com/office/drawing/2014/main" id="{8B04D3E6-1DB6-406E-97EF-0736521B79C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992386BE-5C85-4FF9-B6B8-06AFBD061CE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512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05B8E1AD-090B-4677-8D5C-56AAE20E59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42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8655E08A-359D-45A0-B656-16C156D5AF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87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208FD481-C08C-4AAC-B0E8-DD6BF59284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B1D99D4A-DA17-4A50-AED2-DE1036D415E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9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1606A6D7-6EC6-4135-B525-05C619EC34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9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A92CEF68-294A-48CF-9C5F-4CB967A53A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0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DDBAB9BA-4397-4FB4-9573-E07AE0A60B4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1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D6437DDA-AFE9-40A0-B2CD-741F255582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5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2E016BE5-5B0E-4CEC-9506-A0694FBD0D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6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2018-03-12T19:50:50Z</dcterms:created>
  <dcterms:modified xsi:type="dcterms:W3CDTF">2018-03-12T19:51:17Z</dcterms:modified>
</cp:coreProperties>
</file>