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7" r:id="rId1"/>
    <p:sldMasterId id="2147483908" r:id="rId2"/>
  </p:sldMasterIdLst>
  <p:notesMasterIdLst>
    <p:notesMasterId r:id="rId28"/>
  </p:notesMasterIdLst>
  <p:sldIdLst>
    <p:sldId id="267" r:id="rId3"/>
    <p:sldId id="288" r:id="rId4"/>
    <p:sldId id="289" r:id="rId5"/>
    <p:sldId id="271" r:id="rId6"/>
    <p:sldId id="283" r:id="rId7"/>
    <p:sldId id="273" r:id="rId8"/>
    <p:sldId id="284" r:id="rId9"/>
    <p:sldId id="268" r:id="rId10"/>
    <p:sldId id="257" r:id="rId11"/>
    <p:sldId id="258" r:id="rId12"/>
    <p:sldId id="261" r:id="rId13"/>
    <p:sldId id="285" r:id="rId14"/>
    <p:sldId id="274" r:id="rId15"/>
    <p:sldId id="262" r:id="rId16"/>
    <p:sldId id="286" r:id="rId17"/>
    <p:sldId id="266" r:id="rId18"/>
    <p:sldId id="287" r:id="rId19"/>
    <p:sldId id="264" r:id="rId20"/>
    <p:sldId id="265" r:id="rId21"/>
    <p:sldId id="279" r:id="rId22"/>
    <p:sldId id="277" r:id="rId23"/>
    <p:sldId id="280" r:id="rId24"/>
    <p:sldId id="281" r:id="rId25"/>
    <p:sldId id="282" r:id="rId26"/>
    <p:sldId id="272" r:id="rId27"/>
  </p:sldIdLst>
  <p:sldSz cx="9144000" cy="6858000" type="screen4x3"/>
  <p:notesSz cx="6858000" cy="9313863"/>
  <p:custDataLst>
    <p:tags r:id="rId29"/>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nisha Dosanjh" initials="MD" lastIdx="0" clrIdx="0">
    <p:extLst>
      <p:ext uri="{19B8F6BF-5375-455C-9EA6-DF929625EA0E}">
        <p15:presenceInfo xmlns:p15="http://schemas.microsoft.com/office/powerpoint/2012/main" userId="S-1-5-21-183313008-3152611123-150256408-19317" providerId="AD"/>
      </p:ext>
    </p:extLst>
  </p:cmAuthor>
  <p:cmAuthor id="2" name="Jessica Wong" initials="JW" lastIdx="0" clrIdx="1">
    <p:extLst>
      <p:ext uri="{19B8F6BF-5375-455C-9EA6-DF929625EA0E}">
        <p15:presenceInfo xmlns:p15="http://schemas.microsoft.com/office/powerpoint/2012/main" userId="S-1-5-21-183313008-3152611123-150256408-192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285" autoAdjust="0"/>
    <p:restoredTop sz="83314" autoAdjust="0"/>
  </p:normalViewPr>
  <p:slideViewPr>
    <p:cSldViewPr snapToGrid="0">
      <p:cViewPr varScale="1">
        <p:scale>
          <a:sx n="71" d="100"/>
          <a:sy n="71" d="100"/>
        </p:scale>
        <p:origin x="2078"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004" cy="465187"/>
          </a:xfrm>
          <a:prstGeom prst="rect">
            <a:avLst/>
          </a:prstGeom>
        </p:spPr>
        <p:txBody>
          <a:bodyPr vert="horz" lIns="92402" tIns="46201" rIns="92402" bIns="46201" rtlCol="0"/>
          <a:lstStyle>
            <a:lvl1pPr algn="l">
              <a:defRPr sz="1200"/>
            </a:lvl1pPr>
          </a:lstStyle>
          <a:p>
            <a:pPr>
              <a:defRPr/>
            </a:pPr>
            <a:endParaRPr lang="en-GB"/>
          </a:p>
        </p:txBody>
      </p:sp>
      <p:sp>
        <p:nvSpPr>
          <p:cNvPr id="3" name="Date Placeholder 2"/>
          <p:cNvSpPr>
            <a:spLocks noGrp="1"/>
          </p:cNvSpPr>
          <p:nvPr>
            <p:ph type="dt" idx="1"/>
          </p:nvPr>
        </p:nvSpPr>
        <p:spPr>
          <a:xfrm>
            <a:off x="3884463" y="1"/>
            <a:ext cx="2972004" cy="465187"/>
          </a:xfrm>
          <a:prstGeom prst="rect">
            <a:avLst/>
          </a:prstGeom>
        </p:spPr>
        <p:txBody>
          <a:bodyPr vert="horz" lIns="92402" tIns="46201" rIns="92402" bIns="46201" rtlCol="0"/>
          <a:lstStyle>
            <a:lvl1pPr algn="r">
              <a:defRPr sz="1200"/>
            </a:lvl1pPr>
          </a:lstStyle>
          <a:p>
            <a:pPr>
              <a:defRPr/>
            </a:pPr>
            <a:fld id="{7FE44475-375F-4C13-9F97-D96B9BE5A0CE}" type="datetimeFigureOut">
              <a:rPr lang="en-GB"/>
              <a:pPr>
                <a:defRPr/>
              </a:pPr>
              <a:t>11/05/2021</a:t>
            </a:fld>
            <a:endParaRPr lang="en-GB"/>
          </a:p>
        </p:txBody>
      </p:sp>
      <p:sp>
        <p:nvSpPr>
          <p:cNvPr id="4" name="Slide Image Placeholder 3"/>
          <p:cNvSpPr>
            <a:spLocks noGrp="1" noRot="1" noChangeAspect="1"/>
          </p:cNvSpPr>
          <p:nvPr>
            <p:ph type="sldImg" idx="2"/>
          </p:nvPr>
        </p:nvSpPr>
        <p:spPr>
          <a:xfrm>
            <a:off x="1100138" y="698500"/>
            <a:ext cx="4657725" cy="3492500"/>
          </a:xfrm>
          <a:prstGeom prst="rect">
            <a:avLst/>
          </a:prstGeom>
          <a:noFill/>
          <a:ln w="12700">
            <a:solidFill>
              <a:prstClr val="black"/>
            </a:solidFill>
          </a:ln>
        </p:spPr>
      </p:sp>
      <p:sp>
        <p:nvSpPr>
          <p:cNvPr id="5" name="Notes Placeholder 4"/>
          <p:cNvSpPr>
            <a:spLocks noGrp="1"/>
          </p:cNvSpPr>
          <p:nvPr>
            <p:ph type="body" sz="quarter" idx="3"/>
          </p:nvPr>
        </p:nvSpPr>
        <p:spPr>
          <a:xfrm>
            <a:off x="685494" y="4423615"/>
            <a:ext cx="5487013" cy="4191022"/>
          </a:xfrm>
          <a:prstGeom prst="rect">
            <a:avLst/>
          </a:prstGeom>
        </p:spPr>
        <p:txBody>
          <a:bodyPr vert="horz" lIns="92402" tIns="46201" rIns="92402" bIns="46201"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1" y="8847231"/>
            <a:ext cx="2972004" cy="465187"/>
          </a:xfrm>
          <a:prstGeom prst="rect">
            <a:avLst/>
          </a:prstGeom>
        </p:spPr>
        <p:txBody>
          <a:bodyPr vert="horz" lIns="92402" tIns="46201" rIns="92402" bIns="46201"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3884463" y="8847231"/>
            <a:ext cx="2972004" cy="465187"/>
          </a:xfrm>
          <a:prstGeom prst="rect">
            <a:avLst/>
          </a:prstGeom>
        </p:spPr>
        <p:txBody>
          <a:bodyPr vert="horz" lIns="92402" tIns="46201" rIns="92402" bIns="46201" rtlCol="0" anchor="b"/>
          <a:lstStyle>
            <a:lvl1pPr algn="r">
              <a:defRPr sz="1200"/>
            </a:lvl1pPr>
          </a:lstStyle>
          <a:p>
            <a:pPr>
              <a:defRPr/>
            </a:pPr>
            <a:fld id="{89038F6E-BFEE-4D2B-A989-5AC29058ED2F}" type="slidenum">
              <a:rPr lang="en-GB"/>
              <a:pPr>
                <a:defRPr/>
              </a:pPr>
              <a:t>‹#›</a:t>
            </a:fld>
            <a:endParaRPr lang="en-GB"/>
          </a:p>
        </p:txBody>
      </p:sp>
    </p:spTree>
    <p:extLst>
      <p:ext uri="{BB962C8B-B14F-4D97-AF65-F5344CB8AC3E}">
        <p14:creationId xmlns:p14="http://schemas.microsoft.com/office/powerpoint/2010/main" val="11008240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pt-PT" sz="1700">
                <a:solidFill>
                  <a:srgbClr val="000000"/>
                </a:solidFill>
                <a:latin typeface="Arial"/>
                <a:ea typeface="Arial"/>
                <a:cs typeface="Arial"/>
              </a:rPr>
              <a:t>O pensamento de que “Sou uma pessoa ativa saudável” e “Fumo 20 por dia” cria desconforto (dissonância). Para reduzir a dissonância cognitiva, escolheríamos uma de duas opções: MUDAR “Vou deixar de fumar” ou FICAR NA MESMA “não faz mal porque...”  Muitas vezes quando estamos sob pressão, e a mudança requer demasiado esforço, procuramos evidências para nos mantermos na mesma.</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100">
                <a:solidFill>
                  <a:schemeClr val="tx1"/>
                </a:solidFill>
                <a:latin typeface="Calibri" pitchFamily="34" charset="0"/>
              </a:defRPr>
            </a:lvl1pPr>
            <a:lvl2pPr marL="749375" indent="-287310">
              <a:defRPr sz="1100">
                <a:solidFill>
                  <a:schemeClr val="tx1"/>
                </a:solidFill>
                <a:latin typeface="Calibri" pitchFamily="34" charset="0"/>
              </a:defRPr>
            </a:lvl2pPr>
            <a:lvl3pPr marL="1153683" indent="-229552">
              <a:defRPr sz="1100">
                <a:solidFill>
                  <a:schemeClr val="tx1"/>
                </a:solidFill>
                <a:latin typeface="Calibri" pitchFamily="34" charset="0"/>
              </a:defRPr>
            </a:lvl3pPr>
            <a:lvl4pPr marL="1615748" indent="-229552">
              <a:defRPr sz="1100">
                <a:solidFill>
                  <a:schemeClr val="tx1"/>
                </a:solidFill>
                <a:latin typeface="Calibri" pitchFamily="34" charset="0"/>
              </a:defRPr>
            </a:lvl4pPr>
            <a:lvl5pPr marL="2077814" indent="-229552">
              <a:defRPr sz="1100">
                <a:solidFill>
                  <a:schemeClr val="tx1"/>
                </a:solidFill>
                <a:latin typeface="Calibri" pitchFamily="34" charset="0"/>
              </a:defRPr>
            </a:lvl5pPr>
            <a:lvl6pPr marL="2504336" indent="-229552" eaLnBrk="0" fontAlgn="base" hangingPunct="0">
              <a:spcBef>
                <a:spcPct val="30000"/>
              </a:spcBef>
              <a:spcAft>
                <a:spcPct val="0"/>
              </a:spcAft>
              <a:defRPr sz="1100">
                <a:solidFill>
                  <a:schemeClr val="tx1"/>
                </a:solidFill>
                <a:latin typeface="Calibri" pitchFamily="34" charset="0"/>
              </a:defRPr>
            </a:lvl6pPr>
            <a:lvl7pPr marL="2930857" indent="-229552" eaLnBrk="0" fontAlgn="base" hangingPunct="0">
              <a:spcBef>
                <a:spcPct val="30000"/>
              </a:spcBef>
              <a:spcAft>
                <a:spcPct val="0"/>
              </a:spcAft>
              <a:defRPr sz="1100">
                <a:solidFill>
                  <a:schemeClr val="tx1"/>
                </a:solidFill>
                <a:latin typeface="Calibri" pitchFamily="34" charset="0"/>
              </a:defRPr>
            </a:lvl7pPr>
            <a:lvl8pPr marL="3357379" indent="-229552" eaLnBrk="0" fontAlgn="base" hangingPunct="0">
              <a:spcBef>
                <a:spcPct val="30000"/>
              </a:spcBef>
              <a:spcAft>
                <a:spcPct val="0"/>
              </a:spcAft>
              <a:defRPr sz="1100">
                <a:solidFill>
                  <a:schemeClr val="tx1"/>
                </a:solidFill>
                <a:latin typeface="Calibri" pitchFamily="34" charset="0"/>
              </a:defRPr>
            </a:lvl8pPr>
            <a:lvl9pPr marL="3783901" indent="-229552" eaLnBrk="0" fontAlgn="base" hangingPunct="0">
              <a:spcBef>
                <a:spcPct val="30000"/>
              </a:spcBef>
              <a:spcAft>
                <a:spcPct val="0"/>
              </a:spcAft>
              <a:defRPr sz="1100">
                <a:solidFill>
                  <a:schemeClr val="tx1"/>
                </a:solidFill>
                <a:latin typeface="Calibri" pitchFamily="34" charset="0"/>
              </a:defRPr>
            </a:lvl9pPr>
          </a:lstStyle>
          <a:p>
            <a:fld id="{73BECF74-6A3F-4557-B9CA-D4CB19B854E3}" type="slidenum">
              <a:rPr lang="en-GB" altLang="en-US" sz="1200">
                <a:latin typeface="Arial" pitchFamily="34" charset="0"/>
              </a:rPr>
              <a:t>11</a:t>
            </a:fld>
            <a:endParaRPr lang="en-GB" altLang="en-US" sz="1200">
              <a:latin typeface="Arial" pitchFamily="34" charset="0"/>
            </a:endParaRPr>
          </a:p>
        </p:txBody>
      </p:sp>
    </p:spTree>
    <p:extLst>
      <p:ext uri="{BB962C8B-B14F-4D97-AF65-F5344CB8AC3E}">
        <p14:creationId xmlns:p14="http://schemas.microsoft.com/office/powerpoint/2010/main" val="21665483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pt-PT" sz="1700">
                <a:solidFill>
                  <a:srgbClr val="000000"/>
                </a:solidFill>
                <a:latin typeface="Arial"/>
                <a:ea typeface="Arial"/>
                <a:cs typeface="Arial"/>
              </a:rPr>
              <a:t>Se o fizerem, transmite mais sobre a sua necessidade de querer corrigir as coisas numa altura em que o doente não consegue lidar com o que estaria envolvido na mudança. Muitas vezes, os nossos melhores esforços são frustrados à medida que a resistência à mudança aumenta.</a:t>
            </a:r>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100">
                <a:solidFill>
                  <a:schemeClr val="tx1"/>
                </a:solidFill>
                <a:latin typeface="Calibri" pitchFamily="34" charset="0"/>
              </a:defRPr>
            </a:lvl1pPr>
            <a:lvl2pPr marL="749375" indent="-287310">
              <a:defRPr sz="1100">
                <a:solidFill>
                  <a:schemeClr val="tx1"/>
                </a:solidFill>
                <a:latin typeface="Calibri" pitchFamily="34" charset="0"/>
              </a:defRPr>
            </a:lvl2pPr>
            <a:lvl3pPr marL="1153683" indent="-229552">
              <a:defRPr sz="1100">
                <a:solidFill>
                  <a:schemeClr val="tx1"/>
                </a:solidFill>
                <a:latin typeface="Calibri" pitchFamily="34" charset="0"/>
              </a:defRPr>
            </a:lvl3pPr>
            <a:lvl4pPr marL="1615748" indent="-229552">
              <a:defRPr sz="1100">
                <a:solidFill>
                  <a:schemeClr val="tx1"/>
                </a:solidFill>
                <a:latin typeface="Calibri" pitchFamily="34" charset="0"/>
              </a:defRPr>
            </a:lvl4pPr>
            <a:lvl5pPr marL="2077814" indent="-229552">
              <a:defRPr sz="1100">
                <a:solidFill>
                  <a:schemeClr val="tx1"/>
                </a:solidFill>
                <a:latin typeface="Calibri" pitchFamily="34" charset="0"/>
              </a:defRPr>
            </a:lvl5pPr>
            <a:lvl6pPr marL="2504336" indent="-229552" eaLnBrk="0" fontAlgn="base" hangingPunct="0">
              <a:spcBef>
                <a:spcPct val="30000"/>
              </a:spcBef>
              <a:spcAft>
                <a:spcPct val="0"/>
              </a:spcAft>
              <a:defRPr sz="1100">
                <a:solidFill>
                  <a:schemeClr val="tx1"/>
                </a:solidFill>
                <a:latin typeface="Calibri" pitchFamily="34" charset="0"/>
              </a:defRPr>
            </a:lvl6pPr>
            <a:lvl7pPr marL="2930857" indent="-229552" eaLnBrk="0" fontAlgn="base" hangingPunct="0">
              <a:spcBef>
                <a:spcPct val="30000"/>
              </a:spcBef>
              <a:spcAft>
                <a:spcPct val="0"/>
              </a:spcAft>
              <a:defRPr sz="1100">
                <a:solidFill>
                  <a:schemeClr val="tx1"/>
                </a:solidFill>
                <a:latin typeface="Calibri" pitchFamily="34" charset="0"/>
              </a:defRPr>
            </a:lvl7pPr>
            <a:lvl8pPr marL="3357379" indent="-229552" eaLnBrk="0" fontAlgn="base" hangingPunct="0">
              <a:spcBef>
                <a:spcPct val="30000"/>
              </a:spcBef>
              <a:spcAft>
                <a:spcPct val="0"/>
              </a:spcAft>
              <a:defRPr sz="1100">
                <a:solidFill>
                  <a:schemeClr val="tx1"/>
                </a:solidFill>
                <a:latin typeface="Calibri" pitchFamily="34" charset="0"/>
              </a:defRPr>
            </a:lvl8pPr>
            <a:lvl9pPr marL="3783901" indent="-229552" eaLnBrk="0" fontAlgn="base" hangingPunct="0">
              <a:spcBef>
                <a:spcPct val="30000"/>
              </a:spcBef>
              <a:spcAft>
                <a:spcPct val="0"/>
              </a:spcAft>
              <a:defRPr sz="1100">
                <a:solidFill>
                  <a:schemeClr val="tx1"/>
                </a:solidFill>
                <a:latin typeface="Calibri" pitchFamily="34" charset="0"/>
              </a:defRPr>
            </a:lvl9pPr>
          </a:lstStyle>
          <a:p>
            <a:fld id="{A90A8D00-9FCB-4A65-995D-3099A6E11B34}" type="slidenum">
              <a:rPr lang="en-GB" altLang="en-US" sz="1200">
                <a:latin typeface="Arial" pitchFamily="34" charset="0"/>
              </a:rPr>
              <a:t>23</a:t>
            </a:fld>
            <a:endParaRPr lang="en-GB" altLang="en-US" sz="1200">
              <a:latin typeface="Arial" pitchFamily="34" charset="0"/>
            </a:endParaRPr>
          </a:p>
        </p:txBody>
      </p:sp>
    </p:spTree>
    <p:extLst>
      <p:ext uri="{BB962C8B-B14F-4D97-AF65-F5344CB8AC3E}">
        <p14:creationId xmlns:p14="http://schemas.microsoft.com/office/powerpoint/2010/main" val="30605591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100">
                <a:solidFill>
                  <a:schemeClr val="tx1"/>
                </a:solidFill>
                <a:latin typeface="Calibri" pitchFamily="34" charset="0"/>
              </a:defRPr>
            </a:lvl1pPr>
            <a:lvl2pPr marL="693098" indent="-266576">
              <a:defRPr sz="1100">
                <a:solidFill>
                  <a:schemeClr val="tx1"/>
                </a:solidFill>
                <a:latin typeface="Calibri" pitchFamily="34" charset="0"/>
              </a:defRPr>
            </a:lvl2pPr>
            <a:lvl3pPr marL="1066305" indent="-213261">
              <a:defRPr sz="1100">
                <a:solidFill>
                  <a:schemeClr val="tx1"/>
                </a:solidFill>
                <a:latin typeface="Calibri" pitchFamily="34" charset="0"/>
              </a:defRPr>
            </a:lvl3pPr>
            <a:lvl4pPr marL="1492827" indent="-213261">
              <a:defRPr sz="1100">
                <a:solidFill>
                  <a:schemeClr val="tx1"/>
                </a:solidFill>
                <a:latin typeface="Calibri" pitchFamily="34" charset="0"/>
              </a:defRPr>
            </a:lvl4pPr>
            <a:lvl5pPr marL="1919348" indent="-213261">
              <a:defRPr sz="1100">
                <a:solidFill>
                  <a:schemeClr val="tx1"/>
                </a:solidFill>
                <a:latin typeface="Calibri" pitchFamily="34" charset="0"/>
              </a:defRPr>
            </a:lvl5pPr>
            <a:lvl6pPr marL="2345870" indent="-213261" eaLnBrk="0" fontAlgn="base" hangingPunct="0">
              <a:spcBef>
                <a:spcPct val="30000"/>
              </a:spcBef>
              <a:spcAft>
                <a:spcPct val="0"/>
              </a:spcAft>
              <a:defRPr sz="1100">
                <a:solidFill>
                  <a:schemeClr val="tx1"/>
                </a:solidFill>
                <a:latin typeface="Calibri" pitchFamily="34" charset="0"/>
              </a:defRPr>
            </a:lvl6pPr>
            <a:lvl7pPr marL="2772392" indent="-213261" eaLnBrk="0" fontAlgn="base" hangingPunct="0">
              <a:spcBef>
                <a:spcPct val="30000"/>
              </a:spcBef>
              <a:spcAft>
                <a:spcPct val="0"/>
              </a:spcAft>
              <a:defRPr sz="1100">
                <a:solidFill>
                  <a:schemeClr val="tx1"/>
                </a:solidFill>
                <a:latin typeface="Calibri" pitchFamily="34" charset="0"/>
              </a:defRPr>
            </a:lvl7pPr>
            <a:lvl8pPr marL="3198914" indent="-213261" eaLnBrk="0" fontAlgn="base" hangingPunct="0">
              <a:spcBef>
                <a:spcPct val="30000"/>
              </a:spcBef>
              <a:spcAft>
                <a:spcPct val="0"/>
              </a:spcAft>
              <a:defRPr sz="1100">
                <a:solidFill>
                  <a:schemeClr val="tx1"/>
                </a:solidFill>
                <a:latin typeface="Calibri" pitchFamily="34" charset="0"/>
              </a:defRPr>
            </a:lvl8pPr>
            <a:lvl9pPr marL="3625436" indent="-213261" eaLnBrk="0" fontAlgn="base" hangingPunct="0">
              <a:spcBef>
                <a:spcPct val="30000"/>
              </a:spcBef>
              <a:spcAft>
                <a:spcPct val="0"/>
              </a:spcAft>
              <a:defRPr sz="1100">
                <a:solidFill>
                  <a:schemeClr val="tx1"/>
                </a:solidFill>
                <a:latin typeface="Calibri" pitchFamily="34" charset="0"/>
              </a:defRPr>
            </a:lvl9pPr>
          </a:lstStyle>
          <a:p>
            <a:fld id="{9EA70EA6-232C-4C54-8AE5-6A35EB8A4030}" type="slidenum">
              <a:rPr lang="en-GB" altLang="en-US" sz="1200">
                <a:latin typeface="Arial" pitchFamily="34" charset="0"/>
              </a:rPr>
              <a:t>24</a:t>
            </a:fld>
            <a:endParaRPr lang="en-GB" altLang="en-US" sz="1200">
              <a:latin typeface="Arial" pitchFamily="34" charset="0"/>
            </a:endParaRPr>
          </a:p>
        </p:txBody>
      </p:sp>
    </p:spTree>
    <p:extLst>
      <p:ext uri="{BB962C8B-B14F-4D97-AF65-F5344CB8AC3E}">
        <p14:creationId xmlns:p14="http://schemas.microsoft.com/office/powerpoint/2010/main" val="1447843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pt-PT" sz="1700">
                <a:solidFill>
                  <a:srgbClr val="000000"/>
                </a:solidFill>
                <a:latin typeface="Arial"/>
                <a:ea typeface="Arial"/>
                <a:cs typeface="Arial"/>
              </a:rPr>
              <a:t>Durante as conversas com os doentes, aqui estão alguns exemplos de “mudança de rumo”.  Por outras palavras, expressões de que a pessoa está ambivalente sobre a sua posição atual e expressa alguma necessidade de mudança, mesmo que ainda não haja intenção de fazer nada para mudar.</a:t>
            </a: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100">
                <a:solidFill>
                  <a:schemeClr val="tx1"/>
                </a:solidFill>
                <a:latin typeface="Calibri" pitchFamily="34" charset="0"/>
              </a:defRPr>
            </a:lvl1pPr>
            <a:lvl2pPr marL="749375" indent="-287310">
              <a:defRPr sz="1100">
                <a:solidFill>
                  <a:schemeClr val="tx1"/>
                </a:solidFill>
                <a:latin typeface="Calibri" pitchFamily="34" charset="0"/>
              </a:defRPr>
            </a:lvl2pPr>
            <a:lvl3pPr marL="1153683" indent="-229552">
              <a:defRPr sz="1100">
                <a:solidFill>
                  <a:schemeClr val="tx1"/>
                </a:solidFill>
                <a:latin typeface="Calibri" pitchFamily="34" charset="0"/>
              </a:defRPr>
            </a:lvl3pPr>
            <a:lvl4pPr marL="1615748" indent="-229552">
              <a:defRPr sz="1100">
                <a:solidFill>
                  <a:schemeClr val="tx1"/>
                </a:solidFill>
                <a:latin typeface="Calibri" pitchFamily="34" charset="0"/>
              </a:defRPr>
            </a:lvl4pPr>
            <a:lvl5pPr marL="2077814" indent="-229552">
              <a:defRPr sz="1100">
                <a:solidFill>
                  <a:schemeClr val="tx1"/>
                </a:solidFill>
                <a:latin typeface="Calibri" pitchFamily="34" charset="0"/>
              </a:defRPr>
            </a:lvl5pPr>
            <a:lvl6pPr marL="2504336" indent="-229552" eaLnBrk="0" fontAlgn="base" hangingPunct="0">
              <a:spcBef>
                <a:spcPct val="30000"/>
              </a:spcBef>
              <a:spcAft>
                <a:spcPct val="0"/>
              </a:spcAft>
              <a:defRPr sz="1100">
                <a:solidFill>
                  <a:schemeClr val="tx1"/>
                </a:solidFill>
                <a:latin typeface="Calibri" pitchFamily="34" charset="0"/>
              </a:defRPr>
            </a:lvl6pPr>
            <a:lvl7pPr marL="2930857" indent="-229552" eaLnBrk="0" fontAlgn="base" hangingPunct="0">
              <a:spcBef>
                <a:spcPct val="30000"/>
              </a:spcBef>
              <a:spcAft>
                <a:spcPct val="0"/>
              </a:spcAft>
              <a:defRPr sz="1100">
                <a:solidFill>
                  <a:schemeClr val="tx1"/>
                </a:solidFill>
                <a:latin typeface="Calibri" pitchFamily="34" charset="0"/>
              </a:defRPr>
            </a:lvl7pPr>
            <a:lvl8pPr marL="3357379" indent="-229552" eaLnBrk="0" fontAlgn="base" hangingPunct="0">
              <a:spcBef>
                <a:spcPct val="30000"/>
              </a:spcBef>
              <a:spcAft>
                <a:spcPct val="0"/>
              </a:spcAft>
              <a:defRPr sz="1100">
                <a:solidFill>
                  <a:schemeClr val="tx1"/>
                </a:solidFill>
                <a:latin typeface="Calibri" pitchFamily="34" charset="0"/>
              </a:defRPr>
            </a:lvl8pPr>
            <a:lvl9pPr marL="3783901" indent="-229552" eaLnBrk="0" fontAlgn="base" hangingPunct="0">
              <a:spcBef>
                <a:spcPct val="30000"/>
              </a:spcBef>
              <a:spcAft>
                <a:spcPct val="0"/>
              </a:spcAft>
              <a:defRPr sz="1100">
                <a:solidFill>
                  <a:schemeClr val="tx1"/>
                </a:solidFill>
                <a:latin typeface="Calibri" pitchFamily="34" charset="0"/>
              </a:defRPr>
            </a:lvl9pPr>
          </a:lstStyle>
          <a:p>
            <a:fld id="{AD71DC3E-C2E5-45A7-B972-51DEFA25464A}" type="slidenum">
              <a:rPr lang="en-GB" altLang="en-US" sz="1200">
                <a:latin typeface="Arial" pitchFamily="34" charset="0"/>
              </a:rPr>
              <a:t>13</a:t>
            </a:fld>
            <a:endParaRPr lang="en-GB" altLang="en-US" sz="1200">
              <a:latin typeface="Arial" pitchFamily="34" charset="0"/>
            </a:endParaRPr>
          </a:p>
        </p:txBody>
      </p:sp>
    </p:spTree>
    <p:extLst>
      <p:ext uri="{BB962C8B-B14F-4D97-AF65-F5344CB8AC3E}">
        <p14:creationId xmlns:p14="http://schemas.microsoft.com/office/powerpoint/2010/main" val="2902902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pt-PT" sz="1700" dirty="0">
                <a:solidFill>
                  <a:srgbClr val="000000"/>
                </a:solidFill>
                <a:latin typeface="Arial"/>
                <a:ea typeface="Arial"/>
                <a:cs typeface="Arial"/>
              </a:rPr>
              <a:t>É importante abrandar nestas partes das conversas, pois as pessoas têm muita prática em manter os seus verdadeiros sentimentos ou medos escondidos.  Estas são invariavelmente realizadas através de uma série de ações de defesa psicológica.</a:t>
            </a:r>
          </a:p>
          <a:p>
            <a:pPr eaLnBrk="1" hangingPunct="1">
              <a:spcBef>
                <a:spcPct val="0"/>
              </a:spcBef>
            </a:pPr>
            <a:endParaRPr lang="en-GB" altLang="en-US" dirty="0"/>
          </a:p>
          <a:p>
            <a:pPr eaLnBrk="1" hangingPunct="1">
              <a:spcBef>
                <a:spcPct val="0"/>
              </a:spcBef>
            </a:pPr>
            <a:r>
              <a:rPr lang="pt-PT" sz="1700" dirty="0">
                <a:solidFill>
                  <a:srgbClr val="000000"/>
                </a:solidFill>
                <a:latin typeface="Arial"/>
                <a:ea typeface="Arial"/>
                <a:cs typeface="Arial"/>
              </a:rPr>
              <a:t>Existe um grande número de mecanismos de defesa; os principais são a repressão, a negação, a projeção, o deslocamento, a regressão e a sublimação.</a:t>
            </a:r>
            <a:endParaRPr lang="en-GB" altLang="en-US" baseline="30000" dirty="0"/>
          </a:p>
          <a:p>
            <a:pPr eaLnBrk="1" hangingPunct="1">
              <a:spcBef>
                <a:spcPct val="0"/>
              </a:spcBef>
            </a:pPr>
            <a:endParaRPr lang="en-GB" altLang="en-US" dirty="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100">
                <a:solidFill>
                  <a:schemeClr val="tx1"/>
                </a:solidFill>
                <a:latin typeface="Calibri" pitchFamily="34" charset="0"/>
              </a:defRPr>
            </a:lvl1pPr>
            <a:lvl2pPr marL="749375" indent="-287310">
              <a:defRPr sz="1100">
                <a:solidFill>
                  <a:schemeClr val="tx1"/>
                </a:solidFill>
                <a:latin typeface="Calibri" pitchFamily="34" charset="0"/>
              </a:defRPr>
            </a:lvl2pPr>
            <a:lvl3pPr marL="1153683" indent="-229552">
              <a:defRPr sz="1100">
                <a:solidFill>
                  <a:schemeClr val="tx1"/>
                </a:solidFill>
                <a:latin typeface="Calibri" pitchFamily="34" charset="0"/>
              </a:defRPr>
            </a:lvl3pPr>
            <a:lvl4pPr marL="1615748" indent="-229552">
              <a:defRPr sz="1100">
                <a:solidFill>
                  <a:schemeClr val="tx1"/>
                </a:solidFill>
                <a:latin typeface="Calibri" pitchFamily="34" charset="0"/>
              </a:defRPr>
            </a:lvl4pPr>
            <a:lvl5pPr marL="2077814" indent="-229552">
              <a:defRPr sz="1100">
                <a:solidFill>
                  <a:schemeClr val="tx1"/>
                </a:solidFill>
                <a:latin typeface="Calibri" pitchFamily="34" charset="0"/>
              </a:defRPr>
            </a:lvl5pPr>
            <a:lvl6pPr marL="2504336" indent="-229552" eaLnBrk="0" fontAlgn="base" hangingPunct="0">
              <a:spcBef>
                <a:spcPct val="30000"/>
              </a:spcBef>
              <a:spcAft>
                <a:spcPct val="0"/>
              </a:spcAft>
              <a:defRPr sz="1100">
                <a:solidFill>
                  <a:schemeClr val="tx1"/>
                </a:solidFill>
                <a:latin typeface="Calibri" pitchFamily="34" charset="0"/>
              </a:defRPr>
            </a:lvl6pPr>
            <a:lvl7pPr marL="2930857" indent="-229552" eaLnBrk="0" fontAlgn="base" hangingPunct="0">
              <a:spcBef>
                <a:spcPct val="30000"/>
              </a:spcBef>
              <a:spcAft>
                <a:spcPct val="0"/>
              </a:spcAft>
              <a:defRPr sz="1100">
                <a:solidFill>
                  <a:schemeClr val="tx1"/>
                </a:solidFill>
                <a:latin typeface="Calibri" pitchFamily="34" charset="0"/>
              </a:defRPr>
            </a:lvl7pPr>
            <a:lvl8pPr marL="3357379" indent="-229552" eaLnBrk="0" fontAlgn="base" hangingPunct="0">
              <a:spcBef>
                <a:spcPct val="30000"/>
              </a:spcBef>
              <a:spcAft>
                <a:spcPct val="0"/>
              </a:spcAft>
              <a:defRPr sz="1100">
                <a:solidFill>
                  <a:schemeClr val="tx1"/>
                </a:solidFill>
                <a:latin typeface="Calibri" pitchFamily="34" charset="0"/>
              </a:defRPr>
            </a:lvl8pPr>
            <a:lvl9pPr marL="3783901" indent="-229552" eaLnBrk="0" fontAlgn="base" hangingPunct="0">
              <a:spcBef>
                <a:spcPct val="30000"/>
              </a:spcBef>
              <a:spcAft>
                <a:spcPct val="0"/>
              </a:spcAft>
              <a:defRPr sz="1100">
                <a:solidFill>
                  <a:schemeClr val="tx1"/>
                </a:solidFill>
                <a:latin typeface="Calibri" pitchFamily="34" charset="0"/>
              </a:defRPr>
            </a:lvl9pPr>
          </a:lstStyle>
          <a:p>
            <a:fld id="{37D3B9F0-A12E-4D0D-88E3-B70EFAC7C4FD}" type="slidenum">
              <a:rPr lang="en-GB" altLang="en-US" sz="1200">
                <a:latin typeface="Arial" pitchFamily="34" charset="0"/>
              </a:rPr>
              <a:t>14</a:t>
            </a:fld>
            <a:endParaRPr lang="en-GB" altLang="en-US" sz="1200">
              <a:latin typeface="Arial" pitchFamily="34" charset="0"/>
            </a:endParaRPr>
          </a:p>
        </p:txBody>
      </p:sp>
    </p:spTree>
    <p:extLst>
      <p:ext uri="{BB962C8B-B14F-4D97-AF65-F5344CB8AC3E}">
        <p14:creationId xmlns:p14="http://schemas.microsoft.com/office/powerpoint/2010/main" val="25163555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pt-PT" sz="1700">
                <a:solidFill>
                  <a:srgbClr val="000000"/>
                </a:solidFill>
                <a:latin typeface="Arial"/>
                <a:ea typeface="Arial"/>
                <a:cs typeface="Arial"/>
              </a:rPr>
              <a:t>Ao obter feedback do doente sobre os dados de resultados de saúde, as consultas podem concentrar-se no sentido que estes dados têm e na sua compreensão do seu efeito sobre a sua saúde.  Desta forma, a discrepância aumenta, agravando ainda mais a angústia cognitiva (dissonância) que pode então levar o doente a fazer algo a esse respeito (ou seja, mudar) em vez de exprimir a evidência de ficar na mesma.  Esta fase de entrevista motivacional é conhecida como desenvolver a discrepância e o clínico deve manter a sua serenidade para permitir ao doente expressar a sua ambivalência, tanto prós como contras.  Contudo, isto pode ser ainda mais alavancado através da avaliação da prontidão para mudar.</a:t>
            </a: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100">
                <a:solidFill>
                  <a:schemeClr val="tx1"/>
                </a:solidFill>
                <a:latin typeface="Calibri" pitchFamily="34" charset="0"/>
              </a:defRPr>
            </a:lvl1pPr>
            <a:lvl2pPr marL="749375" indent="-287310">
              <a:defRPr sz="1100">
                <a:solidFill>
                  <a:schemeClr val="tx1"/>
                </a:solidFill>
                <a:latin typeface="Calibri" pitchFamily="34" charset="0"/>
              </a:defRPr>
            </a:lvl2pPr>
            <a:lvl3pPr marL="1153683" indent="-229552">
              <a:defRPr sz="1100">
                <a:solidFill>
                  <a:schemeClr val="tx1"/>
                </a:solidFill>
                <a:latin typeface="Calibri" pitchFamily="34" charset="0"/>
              </a:defRPr>
            </a:lvl3pPr>
            <a:lvl4pPr marL="1615748" indent="-229552">
              <a:defRPr sz="1100">
                <a:solidFill>
                  <a:schemeClr val="tx1"/>
                </a:solidFill>
                <a:latin typeface="Calibri" pitchFamily="34" charset="0"/>
              </a:defRPr>
            </a:lvl4pPr>
            <a:lvl5pPr marL="2077814" indent="-229552">
              <a:defRPr sz="1100">
                <a:solidFill>
                  <a:schemeClr val="tx1"/>
                </a:solidFill>
                <a:latin typeface="Calibri" pitchFamily="34" charset="0"/>
              </a:defRPr>
            </a:lvl5pPr>
            <a:lvl6pPr marL="2504336" indent="-229552" eaLnBrk="0" fontAlgn="base" hangingPunct="0">
              <a:spcBef>
                <a:spcPct val="30000"/>
              </a:spcBef>
              <a:spcAft>
                <a:spcPct val="0"/>
              </a:spcAft>
              <a:defRPr sz="1100">
                <a:solidFill>
                  <a:schemeClr val="tx1"/>
                </a:solidFill>
                <a:latin typeface="Calibri" pitchFamily="34" charset="0"/>
              </a:defRPr>
            </a:lvl6pPr>
            <a:lvl7pPr marL="2930857" indent="-229552" eaLnBrk="0" fontAlgn="base" hangingPunct="0">
              <a:spcBef>
                <a:spcPct val="30000"/>
              </a:spcBef>
              <a:spcAft>
                <a:spcPct val="0"/>
              </a:spcAft>
              <a:defRPr sz="1100">
                <a:solidFill>
                  <a:schemeClr val="tx1"/>
                </a:solidFill>
                <a:latin typeface="Calibri" pitchFamily="34" charset="0"/>
              </a:defRPr>
            </a:lvl7pPr>
            <a:lvl8pPr marL="3357379" indent="-229552" eaLnBrk="0" fontAlgn="base" hangingPunct="0">
              <a:spcBef>
                <a:spcPct val="30000"/>
              </a:spcBef>
              <a:spcAft>
                <a:spcPct val="0"/>
              </a:spcAft>
              <a:defRPr sz="1100">
                <a:solidFill>
                  <a:schemeClr val="tx1"/>
                </a:solidFill>
                <a:latin typeface="Calibri" pitchFamily="34" charset="0"/>
              </a:defRPr>
            </a:lvl8pPr>
            <a:lvl9pPr marL="3783901" indent="-229552" eaLnBrk="0" fontAlgn="base" hangingPunct="0">
              <a:spcBef>
                <a:spcPct val="30000"/>
              </a:spcBef>
              <a:spcAft>
                <a:spcPct val="0"/>
              </a:spcAft>
              <a:defRPr sz="1100">
                <a:solidFill>
                  <a:schemeClr val="tx1"/>
                </a:solidFill>
                <a:latin typeface="Calibri" pitchFamily="34" charset="0"/>
              </a:defRPr>
            </a:lvl9pPr>
          </a:lstStyle>
          <a:p>
            <a:fld id="{FE2534F3-B121-4623-A977-14CCCB335F65}" type="slidenum">
              <a:rPr lang="en-GB" altLang="en-US" sz="1200">
                <a:latin typeface="Arial" pitchFamily="34" charset="0"/>
              </a:rPr>
              <a:t>16</a:t>
            </a:fld>
            <a:endParaRPr lang="en-GB" altLang="en-US" sz="1200">
              <a:latin typeface="Arial" pitchFamily="34" charset="0"/>
            </a:endParaRPr>
          </a:p>
        </p:txBody>
      </p:sp>
    </p:spTree>
    <p:extLst>
      <p:ext uri="{BB962C8B-B14F-4D97-AF65-F5344CB8AC3E}">
        <p14:creationId xmlns:p14="http://schemas.microsoft.com/office/powerpoint/2010/main" val="7684022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pt-PT" sz="1700">
                <a:solidFill>
                  <a:srgbClr val="000000"/>
                </a:solidFill>
                <a:latin typeface="Arial"/>
                <a:ea typeface="Arial"/>
                <a:cs typeface="Arial"/>
              </a:rPr>
              <a:t>A prontidão para mudar depende da importância (sobre a mudança) e da confiança (na capacidade de mudar).  Como pode ver na animação seguinte, à medida que a importância e a confiança aumentam, aumenta também a disponibilidade para a mudança.</a:t>
            </a: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100">
                <a:solidFill>
                  <a:schemeClr val="tx1"/>
                </a:solidFill>
                <a:latin typeface="Calibri" pitchFamily="34" charset="0"/>
              </a:defRPr>
            </a:lvl1pPr>
            <a:lvl2pPr marL="749375" indent="-287310">
              <a:defRPr sz="1100">
                <a:solidFill>
                  <a:schemeClr val="tx1"/>
                </a:solidFill>
                <a:latin typeface="Calibri" pitchFamily="34" charset="0"/>
              </a:defRPr>
            </a:lvl2pPr>
            <a:lvl3pPr marL="1153683" indent="-229552">
              <a:defRPr sz="1100">
                <a:solidFill>
                  <a:schemeClr val="tx1"/>
                </a:solidFill>
                <a:latin typeface="Calibri" pitchFamily="34" charset="0"/>
              </a:defRPr>
            </a:lvl3pPr>
            <a:lvl4pPr marL="1615748" indent="-229552">
              <a:defRPr sz="1100">
                <a:solidFill>
                  <a:schemeClr val="tx1"/>
                </a:solidFill>
                <a:latin typeface="Calibri" pitchFamily="34" charset="0"/>
              </a:defRPr>
            </a:lvl4pPr>
            <a:lvl5pPr marL="2077814" indent="-229552">
              <a:defRPr sz="1100">
                <a:solidFill>
                  <a:schemeClr val="tx1"/>
                </a:solidFill>
                <a:latin typeface="Calibri" pitchFamily="34" charset="0"/>
              </a:defRPr>
            </a:lvl5pPr>
            <a:lvl6pPr marL="2504336" indent="-229552" eaLnBrk="0" fontAlgn="base" hangingPunct="0">
              <a:spcBef>
                <a:spcPct val="30000"/>
              </a:spcBef>
              <a:spcAft>
                <a:spcPct val="0"/>
              </a:spcAft>
              <a:defRPr sz="1100">
                <a:solidFill>
                  <a:schemeClr val="tx1"/>
                </a:solidFill>
                <a:latin typeface="Calibri" pitchFamily="34" charset="0"/>
              </a:defRPr>
            </a:lvl6pPr>
            <a:lvl7pPr marL="2930857" indent="-229552" eaLnBrk="0" fontAlgn="base" hangingPunct="0">
              <a:spcBef>
                <a:spcPct val="30000"/>
              </a:spcBef>
              <a:spcAft>
                <a:spcPct val="0"/>
              </a:spcAft>
              <a:defRPr sz="1100">
                <a:solidFill>
                  <a:schemeClr val="tx1"/>
                </a:solidFill>
                <a:latin typeface="Calibri" pitchFamily="34" charset="0"/>
              </a:defRPr>
            </a:lvl7pPr>
            <a:lvl8pPr marL="3357379" indent="-229552" eaLnBrk="0" fontAlgn="base" hangingPunct="0">
              <a:spcBef>
                <a:spcPct val="30000"/>
              </a:spcBef>
              <a:spcAft>
                <a:spcPct val="0"/>
              </a:spcAft>
              <a:defRPr sz="1100">
                <a:solidFill>
                  <a:schemeClr val="tx1"/>
                </a:solidFill>
                <a:latin typeface="Calibri" pitchFamily="34" charset="0"/>
              </a:defRPr>
            </a:lvl8pPr>
            <a:lvl9pPr marL="3783901" indent="-229552" eaLnBrk="0" fontAlgn="base" hangingPunct="0">
              <a:spcBef>
                <a:spcPct val="30000"/>
              </a:spcBef>
              <a:spcAft>
                <a:spcPct val="0"/>
              </a:spcAft>
              <a:defRPr sz="1100">
                <a:solidFill>
                  <a:schemeClr val="tx1"/>
                </a:solidFill>
                <a:latin typeface="Calibri" pitchFamily="34" charset="0"/>
              </a:defRPr>
            </a:lvl9pPr>
          </a:lstStyle>
          <a:p>
            <a:fld id="{2FBEFAC1-2EF6-4321-9ADE-FC6B394625F5}" type="slidenum">
              <a:rPr lang="en-GB" altLang="en-US" sz="1200">
                <a:latin typeface="Arial" pitchFamily="34" charset="0"/>
              </a:rPr>
              <a:t>18</a:t>
            </a:fld>
            <a:endParaRPr lang="en-GB" altLang="en-US" sz="1200">
              <a:latin typeface="Arial" pitchFamily="34" charset="0"/>
            </a:endParaRPr>
          </a:p>
        </p:txBody>
      </p:sp>
    </p:spTree>
    <p:extLst>
      <p:ext uri="{BB962C8B-B14F-4D97-AF65-F5344CB8AC3E}">
        <p14:creationId xmlns:p14="http://schemas.microsoft.com/office/powerpoint/2010/main" val="12068477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100">
                <a:solidFill>
                  <a:schemeClr val="tx1"/>
                </a:solidFill>
                <a:latin typeface="Calibri" pitchFamily="34" charset="0"/>
              </a:defRPr>
            </a:lvl1pPr>
            <a:lvl2pPr marL="749375" indent="-287310">
              <a:defRPr sz="1100">
                <a:solidFill>
                  <a:schemeClr val="tx1"/>
                </a:solidFill>
                <a:latin typeface="Calibri" pitchFamily="34" charset="0"/>
              </a:defRPr>
            </a:lvl2pPr>
            <a:lvl3pPr marL="1153683" indent="-229552">
              <a:defRPr sz="1100">
                <a:solidFill>
                  <a:schemeClr val="tx1"/>
                </a:solidFill>
                <a:latin typeface="Calibri" pitchFamily="34" charset="0"/>
              </a:defRPr>
            </a:lvl3pPr>
            <a:lvl4pPr marL="1615748" indent="-229552">
              <a:defRPr sz="1100">
                <a:solidFill>
                  <a:schemeClr val="tx1"/>
                </a:solidFill>
                <a:latin typeface="Calibri" pitchFamily="34" charset="0"/>
              </a:defRPr>
            </a:lvl4pPr>
            <a:lvl5pPr marL="2077814" indent="-229552">
              <a:defRPr sz="1100">
                <a:solidFill>
                  <a:schemeClr val="tx1"/>
                </a:solidFill>
                <a:latin typeface="Calibri" pitchFamily="34" charset="0"/>
              </a:defRPr>
            </a:lvl5pPr>
            <a:lvl6pPr marL="2504336" indent="-229552" eaLnBrk="0" fontAlgn="base" hangingPunct="0">
              <a:spcBef>
                <a:spcPct val="30000"/>
              </a:spcBef>
              <a:spcAft>
                <a:spcPct val="0"/>
              </a:spcAft>
              <a:defRPr sz="1100">
                <a:solidFill>
                  <a:schemeClr val="tx1"/>
                </a:solidFill>
                <a:latin typeface="Calibri" pitchFamily="34" charset="0"/>
              </a:defRPr>
            </a:lvl6pPr>
            <a:lvl7pPr marL="2930857" indent="-229552" eaLnBrk="0" fontAlgn="base" hangingPunct="0">
              <a:spcBef>
                <a:spcPct val="30000"/>
              </a:spcBef>
              <a:spcAft>
                <a:spcPct val="0"/>
              </a:spcAft>
              <a:defRPr sz="1100">
                <a:solidFill>
                  <a:schemeClr val="tx1"/>
                </a:solidFill>
                <a:latin typeface="Calibri" pitchFamily="34" charset="0"/>
              </a:defRPr>
            </a:lvl7pPr>
            <a:lvl8pPr marL="3357379" indent="-229552" eaLnBrk="0" fontAlgn="base" hangingPunct="0">
              <a:spcBef>
                <a:spcPct val="30000"/>
              </a:spcBef>
              <a:spcAft>
                <a:spcPct val="0"/>
              </a:spcAft>
              <a:defRPr sz="1100">
                <a:solidFill>
                  <a:schemeClr val="tx1"/>
                </a:solidFill>
                <a:latin typeface="Calibri" pitchFamily="34" charset="0"/>
              </a:defRPr>
            </a:lvl8pPr>
            <a:lvl9pPr marL="3783901" indent="-229552" eaLnBrk="0" fontAlgn="base" hangingPunct="0">
              <a:spcBef>
                <a:spcPct val="30000"/>
              </a:spcBef>
              <a:spcAft>
                <a:spcPct val="0"/>
              </a:spcAft>
              <a:defRPr sz="1100">
                <a:solidFill>
                  <a:schemeClr val="tx1"/>
                </a:solidFill>
                <a:latin typeface="Calibri" pitchFamily="34" charset="0"/>
              </a:defRPr>
            </a:lvl9pPr>
          </a:lstStyle>
          <a:p>
            <a:fld id="{F47D863D-D453-4B97-94CB-F04A32548B6F}" type="slidenum">
              <a:rPr lang="en-GB" altLang="en-US" sz="1200">
                <a:latin typeface="Arial" pitchFamily="34" charset="0"/>
              </a:rPr>
              <a:t>19</a:t>
            </a:fld>
            <a:endParaRPr lang="en-GB" altLang="en-US" sz="1200">
              <a:latin typeface="Arial" pitchFamily="34" charset="0"/>
            </a:endParaRPr>
          </a:p>
        </p:txBody>
      </p:sp>
    </p:spTree>
    <p:extLst>
      <p:ext uri="{BB962C8B-B14F-4D97-AF65-F5344CB8AC3E}">
        <p14:creationId xmlns:p14="http://schemas.microsoft.com/office/powerpoint/2010/main" val="8741199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pt-PT" sz="1700">
                <a:solidFill>
                  <a:srgbClr val="000000"/>
                </a:solidFill>
                <a:latin typeface="Arial"/>
                <a:ea typeface="Arial"/>
                <a:cs typeface="Arial"/>
              </a:rPr>
              <a:t>Isto pode ser desenvolvido com maior profundidade, utilizando uma matriz de decisão</a:t>
            </a: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100">
                <a:solidFill>
                  <a:schemeClr val="tx1"/>
                </a:solidFill>
                <a:latin typeface="Calibri" pitchFamily="34" charset="0"/>
              </a:defRPr>
            </a:lvl1pPr>
            <a:lvl2pPr marL="749375" indent="-287310">
              <a:defRPr sz="1100">
                <a:solidFill>
                  <a:schemeClr val="tx1"/>
                </a:solidFill>
                <a:latin typeface="Calibri" pitchFamily="34" charset="0"/>
              </a:defRPr>
            </a:lvl2pPr>
            <a:lvl3pPr marL="1153683" indent="-229552">
              <a:defRPr sz="1100">
                <a:solidFill>
                  <a:schemeClr val="tx1"/>
                </a:solidFill>
                <a:latin typeface="Calibri" pitchFamily="34" charset="0"/>
              </a:defRPr>
            </a:lvl3pPr>
            <a:lvl4pPr marL="1615748" indent="-229552">
              <a:defRPr sz="1100">
                <a:solidFill>
                  <a:schemeClr val="tx1"/>
                </a:solidFill>
                <a:latin typeface="Calibri" pitchFamily="34" charset="0"/>
              </a:defRPr>
            </a:lvl4pPr>
            <a:lvl5pPr marL="2077814" indent="-229552">
              <a:defRPr sz="1100">
                <a:solidFill>
                  <a:schemeClr val="tx1"/>
                </a:solidFill>
                <a:latin typeface="Calibri" pitchFamily="34" charset="0"/>
              </a:defRPr>
            </a:lvl5pPr>
            <a:lvl6pPr marL="2504336" indent="-229552" eaLnBrk="0" fontAlgn="base" hangingPunct="0">
              <a:spcBef>
                <a:spcPct val="30000"/>
              </a:spcBef>
              <a:spcAft>
                <a:spcPct val="0"/>
              </a:spcAft>
              <a:defRPr sz="1100">
                <a:solidFill>
                  <a:schemeClr val="tx1"/>
                </a:solidFill>
                <a:latin typeface="Calibri" pitchFamily="34" charset="0"/>
              </a:defRPr>
            </a:lvl6pPr>
            <a:lvl7pPr marL="2930857" indent="-229552" eaLnBrk="0" fontAlgn="base" hangingPunct="0">
              <a:spcBef>
                <a:spcPct val="30000"/>
              </a:spcBef>
              <a:spcAft>
                <a:spcPct val="0"/>
              </a:spcAft>
              <a:defRPr sz="1100">
                <a:solidFill>
                  <a:schemeClr val="tx1"/>
                </a:solidFill>
                <a:latin typeface="Calibri" pitchFamily="34" charset="0"/>
              </a:defRPr>
            </a:lvl7pPr>
            <a:lvl8pPr marL="3357379" indent="-229552" eaLnBrk="0" fontAlgn="base" hangingPunct="0">
              <a:spcBef>
                <a:spcPct val="30000"/>
              </a:spcBef>
              <a:spcAft>
                <a:spcPct val="0"/>
              </a:spcAft>
              <a:defRPr sz="1100">
                <a:solidFill>
                  <a:schemeClr val="tx1"/>
                </a:solidFill>
                <a:latin typeface="Calibri" pitchFamily="34" charset="0"/>
              </a:defRPr>
            </a:lvl8pPr>
            <a:lvl9pPr marL="3783901" indent="-229552" eaLnBrk="0" fontAlgn="base" hangingPunct="0">
              <a:spcBef>
                <a:spcPct val="30000"/>
              </a:spcBef>
              <a:spcAft>
                <a:spcPct val="0"/>
              </a:spcAft>
              <a:defRPr sz="1100">
                <a:solidFill>
                  <a:schemeClr val="tx1"/>
                </a:solidFill>
                <a:latin typeface="Calibri" pitchFamily="34" charset="0"/>
              </a:defRPr>
            </a:lvl9pPr>
          </a:lstStyle>
          <a:p>
            <a:fld id="{6FF4535B-9A30-4114-8048-0E42B5BA4155}" type="slidenum">
              <a:rPr lang="en-GB" altLang="en-US" sz="1200">
                <a:latin typeface="Arial" pitchFamily="34" charset="0"/>
              </a:rPr>
              <a:t>20</a:t>
            </a:fld>
            <a:endParaRPr lang="en-GB" altLang="en-US" sz="1200">
              <a:latin typeface="Arial" pitchFamily="34" charset="0"/>
            </a:endParaRPr>
          </a:p>
        </p:txBody>
      </p:sp>
    </p:spTree>
    <p:extLst>
      <p:ext uri="{BB962C8B-B14F-4D97-AF65-F5344CB8AC3E}">
        <p14:creationId xmlns:p14="http://schemas.microsoft.com/office/powerpoint/2010/main" val="13838247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pt-PT" sz="1700">
                <a:solidFill>
                  <a:srgbClr val="000000"/>
                </a:solidFill>
                <a:latin typeface="Arial"/>
                <a:ea typeface="Arial"/>
                <a:cs typeface="Arial"/>
              </a:rPr>
              <a:t>Lembre-se de começar a preencher esta folha com os “benefícios de ficar na mesma”, passando pelos “custos de ficar na mesma” e os “custos de mudar”, terminando com a discussão dos benefícios de mudar.  Esta conversa pode ser “deixada pendurada” entre sessões/pontos, com a esperança de que o doente continue a desenvolver o seu pensamento e reflexão sobre estes prós e contras nos intervalos de tempo.</a:t>
            </a:r>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100">
                <a:solidFill>
                  <a:schemeClr val="tx1"/>
                </a:solidFill>
                <a:latin typeface="Calibri" pitchFamily="34" charset="0"/>
              </a:defRPr>
            </a:lvl1pPr>
            <a:lvl2pPr marL="749375" indent="-287310">
              <a:defRPr sz="1100">
                <a:solidFill>
                  <a:schemeClr val="tx1"/>
                </a:solidFill>
                <a:latin typeface="Calibri" pitchFamily="34" charset="0"/>
              </a:defRPr>
            </a:lvl2pPr>
            <a:lvl3pPr marL="1153683" indent="-229552">
              <a:defRPr sz="1100">
                <a:solidFill>
                  <a:schemeClr val="tx1"/>
                </a:solidFill>
                <a:latin typeface="Calibri" pitchFamily="34" charset="0"/>
              </a:defRPr>
            </a:lvl3pPr>
            <a:lvl4pPr marL="1615748" indent="-229552">
              <a:defRPr sz="1100">
                <a:solidFill>
                  <a:schemeClr val="tx1"/>
                </a:solidFill>
                <a:latin typeface="Calibri" pitchFamily="34" charset="0"/>
              </a:defRPr>
            </a:lvl4pPr>
            <a:lvl5pPr marL="2077814" indent="-229552">
              <a:defRPr sz="1100">
                <a:solidFill>
                  <a:schemeClr val="tx1"/>
                </a:solidFill>
                <a:latin typeface="Calibri" pitchFamily="34" charset="0"/>
              </a:defRPr>
            </a:lvl5pPr>
            <a:lvl6pPr marL="2504336" indent="-229552" eaLnBrk="0" fontAlgn="base" hangingPunct="0">
              <a:spcBef>
                <a:spcPct val="30000"/>
              </a:spcBef>
              <a:spcAft>
                <a:spcPct val="0"/>
              </a:spcAft>
              <a:defRPr sz="1100">
                <a:solidFill>
                  <a:schemeClr val="tx1"/>
                </a:solidFill>
                <a:latin typeface="Calibri" pitchFamily="34" charset="0"/>
              </a:defRPr>
            </a:lvl6pPr>
            <a:lvl7pPr marL="2930857" indent="-229552" eaLnBrk="0" fontAlgn="base" hangingPunct="0">
              <a:spcBef>
                <a:spcPct val="30000"/>
              </a:spcBef>
              <a:spcAft>
                <a:spcPct val="0"/>
              </a:spcAft>
              <a:defRPr sz="1100">
                <a:solidFill>
                  <a:schemeClr val="tx1"/>
                </a:solidFill>
                <a:latin typeface="Calibri" pitchFamily="34" charset="0"/>
              </a:defRPr>
            </a:lvl7pPr>
            <a:lvl8pPr marL="3357379" indent="-229552" eaLnBrk="0" fontAlgn="base" hangingPunct="0">
              <a:spcBef>
                <a:spcPct val="30000"/>
              </a:spcBef>
              <a:spcAft>
                <a:spcPct val="0"/>
              </a:spcAft>
              <a:defRPr sz="1100">
                <a:solidFill>
                  <a:schemeClr val="tx1"/>
                </a:solidFill>
                <a:latin typeface="Calibri" pitchFamily="34" charset="0"/>
              </a:defRPr>
            </a:lvl8pPr>
            <a:lvl9pPr marL="3783901" indent="-229552" eaLnBrk="0" fontAlgn="base" hangingPunct="0">
              <a:spcBef>
                <a:spcPct val="30000"/>
              </a:spcBef>
              <a:spcAft>
                <a:spcPct val="0"/>
              </a:spcAft>
              <a:defRPr sz="1100">
                <a:solidFill>
                  <a:schemeClr val="tx1"/>
                </a:solidFill>
                <a:latin typeface="Calibri" pitchFamily="34" charset="0"/>
              </a:defRPr>
            </a:lvl9pPr>
          </a:lstStyle>
          <a:p>
            <a:fld id="{54CB6FD4-9C8C-46D6-9870-18CFCA0A50DF}" type="slidenum">
              <a:rPr lang="en-GB" altLang="en-US" sz="1200">
                <a:latin typeface="Arial" pitchFamily="34" charset="0"/>
              </a:rPr>
              <a:t>21</a:t>
            </a:fld>
            <a:endParaRPr lang="en-GB" altLang="en-US" sz="1200">
              <a:latin typeface="Arial" pitchFamily="34" charset="0"/>
            </a:endParaRPr>
          </a:p>
        </p:txBody>
      </p:sp>
    </p:spTree>
    <p:extLst>
      <p:ext uri="{BB962C8B-B14F-4D97-AF65-F5344CB8AC3E}">
        <p14:creationId xmlns:p14="http://schemas.microsoft.com/office/powerpoint/2010/main" val="25522460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pt-PT" sz="1700">
                <a:solidFill>
                  <a:srgbClr val="000000"/>
                </a:solidFill>
                <a:latin typeface="Arial"/>
                <a:ea typeface="Arial"/>
                <a:cs typeface="Arial"/>
              </a:rPr>
              <a:t>É importante que os membros da equipa não se sintam frustrados quando os doentes expressam a ambivalência (ou importância) da mudança, mas ainda assim não fazem nada sobre isso.  É realmente importante ser consistente com a nova abordagem, em vez de recuar para uma resposta persuasiva, persuasiva e sufocante.  Porque a mudança é da responsabilidade do doente.  As equipas têm de agir de forma responsável, mas não podem assumir a responsabilidade pela adesão do doente.</a:t>
            </a:r>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100">
                <a:solidFill>
                  <a:schemeClr val="tx1"/>
                </a:solidFill>
                <a:latin typeface="Calibri" pitchFamily="34" charset="0"/>
              </a:defRPr>
            </a:lvl1pPr>
            <a:lvl2pPr marL="749375" indent="-287310">
              <a:defRPr sz="1100">
                <a:solidFill>
                  <a:schemeClr val="tx1"/>
                </a:solidFill>
                <a:latin typeface="Calibri" pitchFamily="34" charset="0"/>
              </a:defRPr>
            </a:lvl2pPr>
            <a:lvl3pPr marL="1153683" indent="-229552">
              <a:defRPr sz="1100">
                <a:solidFill>
                  <a:schemeClr val="tx1"/>
                </a:solidFill>
                <a:latin typeface="Calibri" pitchFamily="34" charset="0"/>
              </a:defRPr>
            </a:lvl3pPr>
            <a:lvl4pPr marL="1615748" indent="-229552">
              <a:defRPr sz="1100">
                <a:solidFill>
                  <a:schemeClr val="tx1"/>
                </a:solidFill>
                <a:latin typeface="Calibri" pitchFamily="34" charset="0"/>
              </a:defRPr>
            </a:lvl4pPr>
            <a:lvl5pPr marL="2077814" indent="-229552">
              <a:defRPr sz="1100">
                <a:solidFill>
                  <a:schemeClr val="tx1"/>
                </a:solidFill>
                <a:latin typeface="Calibri" pitchFamily="34" charset="0"/>
              </a:defRPr>
            </a:lvl5pPr>
            <a:lvl6pPr marL="2504336" indent="-229552" eaLnBrk="0" fontAlgn="base" hangingPunct="0">
              <a:spcBef>
                <a:spcPct val="30000"/>
              </a:spcBef>
              <a:spcAft>
                <a:spcPct val="0"/>
              </a:spcAft>
              <a:defRPr sz="1100">
                <a:solidFill>
                  <a:schemeClr val="tx1"/>
                </a:solidFill>
                <a:latin typeface="Calibri" pitchFamily="34" charset="0"/>
              </a:defRPr>
            </a:lvl6pPr>
            <a:lvl7pPr marL="2930857" indent="-229552" eaLnBrk="0" fontAlgn="base" hangingPunct="0">
              <a:spcBef>
                <a:spcPct val="30000"/>
              </a:spcBef>
              <a:spcAft>
                <a:spcPct val="0"/>
              </a:spcAft>
              <a:defRPr sz="1100">
                <a:solidFill>
                  <a:schemeClr val="tx1"/>
                </a:solidFill>
                <a:latin typeface="Calibri" pitchFamily="34" charset="0"/>
              </a:defRPr>
            </a:lvl7pPr>
            <a:lvl8pPr marL="3357379" indent="-229552" eaLnBrk="0" fontAlgn="base" hangingPunct="0">
              <a:spcBef>
                <a:spcPct val="30000"/>
              </a:spcBef>
              <a:spcAft>
                <a:spcPct val="0"/>
              </a:spcAft>
              <a:defRPr sz="1100">
                <a:solidFill>
                  <a:schemeClr val="tx1"/>
                </a:solidFill>
                <a:latin typeface="Calibri" pitchFamily="34" charset="0"/>
              </a:defRPr>
            </a:lvl8pPr>
            <a:lvl9pPr marL="3783901" indent="-229552" eaLnBrk="0" fontAlgn="base" hangingPunct="0">
              <a:spcBef>
                <a:spcPct val="30000"/>
              </a:spcBef>
              <a:spcAft>
                <a:spcPct val="0"/>
              </a:spcAft>
              <a:defRPr sz="1100">
                <a:solidFill>
                  <a:schemeClr val="tx1"/>
                </a:solidFill>
                <a:latin typeface="Calibri" pitchFamily="34" charset="0"/>
              </a:defRPr>
            </a:lvl9pPr>
          </a:lstStyle>
          <a:p>
            <a:fld id="{356FC19B-CBE6-4262-84ED-F06CB543269C}" type="slidenum">
              <a:rPr lang="en-GB" altLang="en-US" sz="1200">
                <a:latin typeface="Arial" pitchFamily="34" charset="0"/>
              </a:rPr>
              <a:t>22</a:t>
            </a:fld>
            <a:endParaRPr lang="en-GB" altLang="en-US" sz="1200">
              <a:latin typeface="Arial" pitchFamily="34" charset="0"/>
            </a:endParaRPr>
          </a:p>
        </p:txBody>
      </p:sp>
    </p:spTree>
    <p:extLst>
      <p:ext uri="{BB962C8B-B14F-4D97-AF65-F5344CB8AC3E}">
        <p14:creationId xmlns:p14="http://schemas.microsoft.com/office/powerpoint/2010/main" val="6638147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tretch>
            <a:fillRect/>
          </a:stretch>
        </a:blipFill>
        <a:effectLst/>
      </p:bgPr>
    </p:bg>
    <p:spTree>
      <p:nvGrpSpPr>
        <p:cNvPr id="1" name=""/>
        <p:cNvGrpSpPr/>
        <p:nvPr/>
      </p:nvGrpSpPr>
      <p:grpSpPr>
        <a:xfrm>
          <a:off x="0" y="0"/>
          <a:ext cx="0" cy="0"/>
          <a:chOff x="0" y="0"/>
          <a:chExt cx="0" cy="0"/>
        </a:xfrm>
      </p:grpSpPr>
      <p:pic>
        <p:nvPicPr>
          <p:cNvPr id="4" name="Picture 6" descr="CF Care logo CMYK.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87350" y="233363"/>
            <a:ext cx="4043363" cy="137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b="0" i="0">
                <a:solidFill>
                  <a:schemeClr val="bg1"/>
                </a:solidFill>
                <a:latin typeface="+mn-lt"/>
                <a:cs typeface="HelveticaNeueLT Std Med Cn"/>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b="0" i="0">
                <a:solidFill>
                  <a:schemeClr val="bg1"/>
                </a:solidFill>
                <a:latin typeface="+mn-lt"/>
                <a:cs typeface="HelveticaNeueLT Std Med Cn"/>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65725361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4" name="Picture 6" descr="Vertex ppt BG.png"/>
          <p:cNvPicPr>
            <a:picLocks noChangeAspect="1"/>
          </p:cNvPicPr>
          <p:nvPr userDrawn="1"/>
        </p:nvPicPr>
        <p:blipFill>
          <a:blip r:embed="rId2" cstate="print">
            <a:extLst>
              <a:ext uri="{28A0092B-C50C-407E-A947-70E740481C1C}">
                <a14:useLocalDpi xmlns:a14="http://schemas.microsoft.com/office/drawing/2010/main" val="0"/>
              </a:ext>
            </a:extLst>
          </a:blip>
          <a:srcRect t="92735" b="5"/>
          <a:stretch>
            <a:fillRect/>
          </a:stretch>
        </p:blipFill>
        <p:spPr bwMode="auto">
          <a:xfrm>
            <a:off x="0" y="6367463"/>
            <a:ext cx="91440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CF Care logo CMYK.png"/>
          <p:cNvPicPr>
            <a:picLocks noChangeAspect="1"/>
          </p:cNvPicPr>
          <p:nvPr userDrawn="1"/>
        </p:nvPicPr>
        <p:blipFill>
          <a:blip r:embed="rId3">
            <a:extLst>
              <a:ext uri="{28A0092B-C50C-407E-A947-70E740481C1C}">
                <a14:useLocalDpi xmlns:a14="http://schemas.microsoft.com/office/drawing/2010/main" val="0"/>
              </a:ext>
            </a:extLst>
          </a:blip>
          <a:srcRect r="31554" b="17529"/>
          <a:stretch>
            <a:fillRect/>
          </a:stretch>
        </p:blipFill>
        <p:spPr bwMode="auto">
          <a:xfrm>
            <a:off x="180975" y="6450013"/>
            <a:ext cx="811213"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92870"/>
            <a:ext cx="8229600" cy="772608"/>
          </a:xfrm>
        </p:spPr>
        <p:txBody>
          <a:bodyPr>
            <a:normAutofit/>
          </a:bodyPr>
          <a:lstStyle>
            <a:lvl1pPr>
              <a:defRPr sz="2800" b="1" i="0">
                <a:solidFill>
                  <a:srgbClr val="1D2763"/>
                </a:solidFill>
                <a:latin typeface="+mj-lt"/>
                <a:cs typeface="HelveticaNeueLT Std Med Cn"/>
              </a:defRPr>
            </a:lvl1pPr>
          </a:lstStyle>
          <a:p>
            <a:r>
              <a:rPr lang="en-US"/>
              <a:t>Click to edit Master title style</a:t>
            </a:r>
          </a:p>
        </p:txBody>
      </p:sp>
      <p:sp>
        <p:nvSpPr>
          <p:cNvPr id="3" name="Content Placeholder 2"/>
          <p:cNvSpPr>
            <a:spLocks noGrp="1"/>
          </p:cNvSpPr>
          <p:nvPr>
            <p:ph idx="1"/>
          </p:nvPr>
        </p:nvSpPr>
        <p:spPr>
          <a:xfrm>
            <a:off x="457200" y="1569493"/>
            <a:ext cx="8229600" cy="4312692"/>
          </a:xfrm>
        </p:spPr>
        <p:txBody>
          <a:bodyPr/>
          <a:lstStyle>
            <a:lvl1pPr>
              <a:defRPr sz="2400" b="0" i="0">
                <a:solidFill>
                  <a:srgbClr val="1D2763"/>
                </a:solidFill>
                <a:latin typeface="+mn-lt"/>
                <a:cs typeface="HelveticaNeueLT Std Cn"/>
              </a:defRPr>
            </a:lvl1pPr>
          </a:lstStyle>
          <a:p>
            <a:pPr lvl="0"/>
            <a:r>
              <a:rPr lang="en-US"/>
              <a:t>Click to edit Master text styles</a:t>
            </a:r>
          </a:p>
          <a:p>
            <a:pPr lvl="0"/>
            <a:endParaRPr lang="en-US"/>
          </a:p>
        </p:txBody>
      </p:sp>
    </p:spTree>
    <p:extLst>
      <p:ext uri="{BB962C8B-B14F-4D97-AF65-F5344CB8AC3E}">
        <p14:creationId xmlns:p14="http://schemas.microsoft.com/office/powerpoint/2010/main" val="350134568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4" name="Picture 6" descr="Vertex ppt BG.png"/>
          <p:cNvPicPr>
            <a:picLocks noChangeAspect="1"/>
          </p:cNvPicPr>
          <p:nvPr userDrawn="1"/>
        </p:nvPicPr>
        <p:blipFill>
          <a:blip r:embed="rId2" cstate="print">
            <a:extLst>
              <a:ext uri="{28A0092B-C50C-407E-A947-70E740481C1C}">
                <a14:useLocalDpi xmlns:a14="http://schemas.microsoft.com/office/drawing/2010/main" val="0"/>
              </a:ext>
            </a:extLst>
          </a:blip>
          <a:srcRect t="92735" b="5"/>
          <a:stretch>
            <a:fillRect/>
          </a:stretch>
        </p:blipFill>
        <p:spPr bwMode="auto">
          <a:xfrm>
            <a:off x="0" y="6367463"/>
            <a:ext cx="91440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CF Care logo CMYK.png"/>
          <p:cNvPicPr>
            <a:picLocks noChangeAspect="1"/>
          </p:cNvPicPr>
          <p:nvPr userDrawn="1"/>
        </p:nvPicPr>
        <p:blipFill>
          <a:blip r:embed="rId3">
            <a:extLst>
              <a:ext uri="{28A0092B-C50C-407E-A947-70E740481C1C}">
                <a14:useLocalDpi xmlns:a14="http://schemas.microsoft.com/office/drawing/2010/main" val="0"/>
              </a:ext>
            </a:extLst>
          </a:blip>
          <a:srcRect r="31554" b="17529"/>
          <a:stretch>
            <a:fillRect/>
          </a:stretch>
        </p:blipFill>
        <p:spPr bwMode="auto">
          <a:xfrm>
            <a:off x="180975" y="6450013"/>
            <a:ext cx="811213"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title"/>
          </p:nvPr>
        </p:nvSpPr>
        <p:spPr>
          <a:xfrm>
            <a:off x="457200" y="292870"/>
            <a:ext cx="8229600" cy="772608"/>
          </a:xfrm>
        </p:spPr>
        <p:txBody>
          <a:bodyPr>
            <a:normAutofit/>
          </a:bodyPr>
          <a:lstStyle>
            <a:lvl1pPr>
              <a:defRPr sz="2800" b="1" i="0">
                <a:solidFill>
                  <a:srgbClr val="1D2763"/>
                </a:solidFill>
                <a:latin typeface="+mn-lt"/>
                <a:cs typeface="HelveticaNeueLT Std Med Cn"/>
              </a:defRPr>
            </a:lvl1pPr>
          </a:lstStyle>
          <a:p>
            <a:r>
              <a:rPr lang="en-US"/>
              <a:t>Click to edit Master title style</a:t>
            </a:r>
          </a:p>
        </p:txBody>
      </p:sp>
      <p:sp>
        <p:nvSpPr>
          <p:cNvPr id="6" name="Content Placeholder 2"/>
          <p:cNvSpPr>
            <a:spLocks noGrp="1"/>
          </p:cNvSpPr>
          <p:nvPr>
            <p:ph idx="1"/>
          </p:nvPr>
        </p:nvSpPr>
        <p:spPr>
          <a:xfrm>
            <a:off x="457200" y="1569493"/>
            <a:ext cx="8229600" cy="4312692"/>
          </a:xfrm>
        </p:spPr>
        <p:txBody>
          <a:bodyPr/>
          <a:lstStyle>
            <a:lvl1pPr>
              <a:defRPr sz="2400" b="0" i="0">
                <a:solidFill>
                  <a:srgbClr val="1D2763"/>
                </a:solidFill>
                <a:latin typeface="+mn-lt"/>
                <a:cs typeface="HelveticaNeueLT Std Cn"/>
              </a:defRPr>
            </a:lvl1pPr>
          </a:lstStyle>
          <a:p>
            <a:pPr lvl="0"/>
            <a:r>
              <a:rPr lang="en-US"/>
              <a:t>Click to edit Master text styles</a:t>
            </a:r>
          </a:p>
        </p:txBody>
      </p:sp>
    </p:spTree>
    <p:extLst>
      <p:ext uri="{BB962C8B-B14F-4D97-AF65-F5344CB8AC3E}">
        <p14:creationId xmlns:p14="http://schemas.microsoft.com/office/powerpoint/2010/main" val="3444772497"/>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fontAlgn="auto">
              <a:spcBef>
                <a:spcPct val="0"/>
              </a:spcBef>
              <a:spcAft>
                <a:spcPct val="0"/>
              </a:spcAft>
              <a:defRPr>
                <a:solidFill>
                  <a:prstClr val="black"/>
                </a:solidFill>
                <a:latin typeface="+mn-lt"/>
                <a:cs typeface="+mn-cs"/>
              </a:defRPr>
            </a:lvl1pPr>
          </a:lstStyle>
          <a:p>
            <a:pPr>
              <a:defRPr/>
            </a:pPr>
            <a:fld id="{140791DE-0C6B-4D3A-973D-F2C7F1340369}" type="datetimeFigureOut">
              <a:rPr lang="en-US"/>
              <a:pPr>
                <a:defRPr/>
              </a:pPr>
              <a:t>5/11/2021</a:t>
            </a:fld>
            <a:endParaRPr lang="en-US"/>
          </a:p>
        </p:txBody>
      </p:sp>
      <p:sp>
        <p:nvSpPr>
          <p:cNvPr id="3" name="Footer Placeholder 2"/>
          <p:cNvSpPr>
            <a:spLocks noGrp="1"/>
          </p:cNvSpPr>
          <p:nvPr>
            <p:ph type="ftr" sz="quarter" idx="11"/>
          </p:nvPr>
        </p:nvSpPr>
        <p:spPr/>
        <p:txBody>
          <a:bodyPr/>
          <a:lstStyle>
            <a:lvl1pPr defTabSz="914400" fontAlgn="auto">
              <a:spcBef>
                <a:spcPct val="0"/>
              </a:spcBef>
              <a:spcAft>
                <a:spcPct val="0"/>
              </a:spcAft>
              <a:defRPr>
                <a:solidFill>
                  <a:prstClr val="black"/>
                </a:solidFill>
                <a:latin typeface="+mn-lt"/>
                <a:cs typeface="+mn-cs"/>
              </a:defRPr>
            </a:lvl1pPr>
          </a:lstStyle>
          <a:p>
            <a:pPr>
              <a:defRPr/>
            </a:pPr>
            <a:endParaRPr lang="en-US"/>
          </a:p>
        </p:txBody>
      </p:sp>
      <p:sp>
        <p:nvSpPr>
          <p:cNvPr id="4" name="Slide Number Placeholder 3"/>
          <p:cNvSpPr>
            <a:spLocks noGrp="1"/>
          </p:cNvSpPr>
          <p:nvPr>
            <p:ph type="sldNum" sz="quarter" idx="12"/>
          </p:nvPr>
        </p:nvSpPr>
        <p:spPr/>
        <p:txBody>
          <a:bodyPr/>
          <a:lstStyle>
            <a:lvl1pPr defTabSz="914400">
              <a:defRPr>
                <a:latin typeface="Arial" pitchFamily="34" charset="0"/>
                <a:cs typeface="+mn-cs"/>
              </a:defRPr>
            </a:lvl1pPr>
          </a:lstStyle>
          <a:p>
            <a:pPr>
              <a:defRPr/>
            </a:pPr>
            <a:fld id="{BFEFC0F6-E27F-44A4-B154-03EC2E99D6CF}" type="slidenum">
              <a:rPr lang="en-US" altLang="en-US"/>
              <a:pPr>
                <a:defRPr/>
              </a:pPr>
              <a:t>‹#›</a:t>
            </a:fld>
            <a:endParaRPr lang="en-US" altLang="en-US"/>
          </a:p>
        </p:txBody>
      </p:sp>
    </p:spTree>
    <p:extLst>
      <p:ext uri="{BB962C8B-B14F-4D97-AF65-F5344CB8AC3E}">
        <p14:creationId xmlns:p14="http://schemas.microsoft.com/office/powerpoint/2010/main" val="1517661776"/>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lvl1pPr>
              <a:defRPr b="1"/>
            </a:lvl1p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457200" y="6243638"/>
            <a:ext cx="2133600" cy="457200"/>
          </a:xfrm>
        </p:spPr>
        <p:txBody>
          <a:bodyPr/>
          <a:lstStyle>
            <a:lvl1pPr defTabSz="914400" fontAlgn="base">
              <a:spcBef>
                <a:spcPct val="0"/>
              </a:spcBef>
              <a:spcAft>
                <a:spcPct val="0"/>
              </a:spcAft>
              <a:defRPr>
                <a:solidFill>
                  <a:prstClr val="black"/>
                </a:solidFill>
                <a:latin typeface="Arial" pitchFamily="34" charset="0"/>
                <a:cs typeface="+mn-cs"/>
              </a:defRPr>
            </a:lvl1pPr>
          </a:lstStyle>
          <a:p>
            <a:pPr>
              <a:defRPr/>
            </a:pPr>
            <a:endParaRPr lang="en-GB"/>
          </a:p>
        </p:txBody>
      </p:sp>
      <p:sp>
        <p:nvSpPr>
          <p:cNvPr id="6" name="Footer Placeholder 5"/>
          <p:cNvSpPr>
            <a:spLocks noGrp="1"/>
          </p:cNvSpPr>
          <p:nvPr>
            <p:ph type="ftr" sz="quarter" idx="11"/>
          </p:nvPr>
        </p:nvSpPr>
        <p:spPr>
          <a:xfrm>
            <a:off x="3124200" y="6248400"/>
            <a:ext cx="2895600" cy="457200"/>
          </a:xfrm>
        </p:spPr>
        <p:txBody>
          <a:bodyPr/>
          <a:lstStyle>
            <a:lvl1pPr defTabSz="914400" fontAlgn="base">
              <a:spcBef>
                <a:spcPct val="0"/>
              </a:spcBef>
              <a:spcAft>
                <a:spcPct val="0"/>
              </a:spcAft>
              <a:defRPr>
                <a:solidFill>
                  <a:prstClr val="black"/>
                </a:solidFill>
                <a:latin typeface="Arial" pitchFamily="34" charset="0"/>
                <a:cs typeface="+mn-cs"/>
              </a:defRPr>
            </a:lvl1pPr>
          </a:lstStyle>
          <a:p>
            <a:pPr>
              <a:defRPr/>
            </a:pPr>
            <a:endParaRPr lang="en-GB"/>
          </a:p>
        </p:txBody>
      </p:sp>
      <p:sp>
        <p:nvSpPr>
          <p:cNvPr id="7" name="Slide Number Placeholder 6"/>
          <p:cNvSpPr>
            <a:spLocks noGrp="1"/>
          </p:cNvSpPr>
          <p:nvPr>
            <p:ph type="sldNum" sz="quarter" idx="12"/>
          </p:nvPr>
        </p:nvSpPr>
        <p:spPr>
          <a:xfrm>
            <a:off x="6553200" y="6243638"/>
            <a:ext cx="2133600" cy="457200"/>
          </a:xfrm>
        </p:spPr>
        <p:txBody>
          <a:bodyPr/>
          <a:lstStyle>
            <a:lvl1pPr defTabSz="914400">
              <a:defRPr>
                <a:latin typeface="Arial" pitchFamily="34" charset="0"/>
                <a:cs typeface="+mn-cs"/>
              </a:defRPr>
            </a:lvl1pPr>
          </a:lstStyle>
          <a:p>
            <a:pPr>
              <a:defRPr/>
            </a:pPr>
            <a:fld id="{1279FD48-2D10-4A7D-B1EC-1CD173C1F7FF}" type="slidenum">
              <a:rPr lang="en-GB" altLang="en-US"/>
              <a:pPr>
                <a:defRPr/>
              </a:pPr>
              <a:t>‹#›</a:t>
            </a:fld>
            <a:endParaRPr lang="en-GB" altLang="en-US"/>
          </a:p>
        </p:txBody>
      </p:sp>
    </p:spTree>
    <p:extLst>
      <p:ext uri="{BB962C8B-B14F-4D97-AF65-F5344CB8AC3E}">
        <p14:creationId xmlns:p14="http://schemas.microsoft.com/office/powerpoint/2010/main" val="2132255341"/>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a:t>Click to edit Master title style</a:t>
            </a:r>
          </a:p>
        </p:txBody>
      </p:sp>
      <p:sp>
        <p:nvSpPr>
          <p:cNvPr id="3" name="Date Placeholder 2"/>
          <p:cNvSpPr>
            <a:spLocks noGrp="1"/>
          </p:cNvSpPr>
          <p:nvPr>
            <p:ph type="dt" sz="half" idx="10"/>
          </p:nvPr>
        </p:nvSpPr>
        <p:spPr/>
        <p:txBody>
          <a:bodyPr/>
          <a:lstStyle>
            <a:lvl1pPr defTabSz="914400" fontAlgn="auto">
              <a:spcBef>
                <a:spcPct val="0"/>
              </a:spcBef>
              <a:spcAft>
                <a:spcPct val="0"/>
              </a:spcAft>
              <a:defRPr>
                <a:solidFill>
                  <a:prstClr val="black"/>
                </a:solidFill>
                <a:latin typeface="+mn-lt"/>
                <a:cs typeface="+mn-cs"/>
              </a:defRPr>
            </a:lvl1pPr>
          </a:lstStyle>
          <a:p>
            <a:pPr>
              <a:defRPr/>
            </a:pPr>
            <a:fld id="{05C84A16-1971-4429-A784-3DCC96941477}" type="datetimeFigureOut">
              <a:rPr lang="en-US"/>
              <a:pPr>
                <a:defRPr/>
              </a:pPr>
              <a:t>5/11/2021</a:t>
            </a:fld>
            <a:endParaRPr lang="en-US"/>
          </a:p>
        </p:txBody>
      </p:sp>
      <p:sp>
        <p:nvSpPr>
          <p:cNvPr id="4" name="Footer Placeholder 3"/>
          <p:cNvSpPr>
            <a:spLocks noGrp="1"/>
          </p:cNvSpPr>
          <p:nvPr>
            <p:ph type="ftr" sz="quarter" idx="11"/>
          </p:nvPr>
        </p:nvSpPr>
        <p:spPr/>
        <p:txBody>
          <a:bodyPr/>
          <a:lstStyle>
            <a:lvl1pPr defTabSz="914400" fontAlgn="auto">
              <a:spcBef>
                <a:spcPct val="0"/>
              </a:spcBef>
              <a:spcAft>
                <a:spcPct val="0"/>
              </a:spcAft>
              <a:defRPr>
                <a:solidFill>
                  <a:prstClr val="black"/>
                </a:solidFill>
                <a:latin typeface="+mn-lt"/>
                <a:cs typeface="+mn-cs"/>
              </a:defRPr>
            </a:lvl1pPr>
          </a:lstStyle>
          <a:p>
            <a:pPr>
              <a:defRPr/>
            </a:pPr>
            <a:endParaRPr lang="en-US"/>
          </a:p>
        </p:txBody>
      </p:sp>
      <p:sp>
        <p:nvSpPr>
          <p:cNvPr id="5" name="Slide Number Placeholder 4"/>
          <p:cNvSpPr>
            <a:spLocks noGrp="1"/>
          </p:cNvSpPr>
          <p:nvPr>
            <p:ph type="sldNum" sz="quarter" idx="12"/>
          </p:nvPr>
        </p:nvSpPr>
        <p:spPr/>
        <p:txBody>
          <a:bodyPr/>
          <a:lstStyle>
            <a:lvl1pPr defTabSz="914400">
              <a:defRPr>
                <a:latin typeface="Arial" pitchFamily="34" charset="0"/>
                <a:cs typeface="+mn-cs"/>
              </a:defRPr>
            </a:lvl1pPr>
          </a:lstStyle>
          <a:p>
            <a:pPr>
              <a:defRPr/>
            </a:pPr>
            <a:fld id="{FF082402-8985-4F01-8F5C-B8F6083C7F65}" type="slidenum">
              <a:rPr lang="en-US" altLang="en-US"/>
              <a:pPr>
                <a:defRPr/>
              </a:pPr>
              <a:t>‹#›</a:t>
            </a:fld>
            <a:endParaRPr lang="en-US" altLang="en-US"/>
          </a:p>
        </p:txBody>
      </p:sp>
    </p:spTree>
    <p:extLst>
      <p:ext uri="{BB962C8B-B14F-4D97-AF65-F5344CB8AC3E}">
        <p14:creationId xmlns:p14="http://schemas.microsoft.com/office/powerpoint/2010/main" val="281891708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bg>
      <p:bgPr>
        <a:blipFill dpi="0" rotWithShape="0">
          <a:blip r:embed="rId2"/>
          <a:stretch>
            <a:fillRect/>
          </a:stretch>
        </a:blipFill>
        <a:effectLst/>
      </p:bgPr>
    </p:bg>
    <p:spTree>
      <p:nvGrpSpPr>
        <p:cNvPr id="1" name=""/>
        <p:cNvGrpSpPr/>
        <p:nvPr/>
      </p:nvGrpSpPr>
      <p:grpSpPr>
        <a:xfrm>
          <a:off x="0" y="0"/>
          <a:ext cx="0" cy="0"/>
          <a:chOff x="0" y="0"/>
          <a:chExt cx="0" cy="0"/>
        </a:xfrm>
      </p:grpSpPr>
      <p:pic>
        <p:nvPicPr>
          <p:cNvPr id="4" name="Picture 6" descr="CF Care logo CMYK.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87350" y="233363"/>
            <a:ext cx="4043363" cy="137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b="0" i="0">
                <a:solidFill>
                  <a:schemeClr val="bg1"/>
                </a:solidFill>
                <a:latin typeface="+mn-lt"/>
                <a:cs typeface="HelveticaNeueLT Std Med Cn"/>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b="0" i="0">
                <a:solidFill>
                  <a:schemeClr val="bg1"/>
                </a:solidFill>
                <a:latin typeface="+mn-lt"/>
                <a:cs typeface="HelveticaNeueLT Std Med Cn"/>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80114961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Vertex ppt BG.png"/>
          <p:cNvPicPr>
            <a:picLocks noChangeAspect="1"/>
          </p:cNvPicPr>
          <p:nvPr userDrawn="1"/>
        </p:nvPicPr>
        <p:blipFill>
          <a:blip r:embed="rId2" cstate="print">
            <a:extLst>
              <a:ext uri="{28A0092B-C50C-407E-A947-70E740481C1C}">
                <a14:useLocalDpi xmlns:a14="http://schemas.microsoft.com/office/drawing/2010/main" val="0"/>
              </a:ext>
            </a:extLst>
          </a:blip>
          <a:srcRect t="92735" b="5"/>
          <a:stretch>
            <a:fillRect/>
          </a:stretch>
        </p:blipFill>
        <p:spPr bwMode="auto">
          <a:xfrm>
            <a:off x="0" y="6367463"/>
            <a:ext cx="91440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CF Care logo CMYK.png"/>
          <p:cNvPicPr>
            <a:picLocks noChangeAspect="1"/>
          </p:cNvPicPr>
          <p:nvPr userDrawn="1"/>
        </p:nvPicPr>
        <p:blipFill>
          <a:blip r:embed="rId3">
            <a:extLst>
              <a:ext uri="{28A0092B-C50C-407E-A947-70E740481C1C}">
                <a14:useLocalDpi xmlns:a14="http://schemas.microsoft.com/office/drawing/2010/main" val="0"/>
              </a:ext>
            </a:extLst>
          </a:blip>
          <a:srcRect r="31554" b="17529"/>
          <a:stretch>
            <a:fillRect/>
          </a:stretch>
        </p:blipFill>
        <p:spPr bwMode="auto">
          <a:xfrm>
            <a:off x="180975" y="6450013"/>
            <a:ext cx="811213"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92870"/>
            <a:ext cx="8229600" cy="772608"/>
          </a:xfrm>
        </p:spPr>
        <p:txBody>
          <a:bodyPr>
            <a:normAutofit/>
          </a:bodyPr>
          <a:lstStyle>
            <a:lvl1pPr>
              <a:defRPr sz="2800" b="0" i="0">
                <a:solidFill>
                  <a:srgbClr val="1D2763"/>
                </a:solidFill>
                <a:latin typeface="+mn-lt"/>
                <a:cs typeface="HelveticaNeueLT Std Med Cn"/>
              </a:defRPr>
            </a:lvl1pPr>
          </a:lstStyle>
          <a:p>
            <a:r>
              <a:rPr lang="en-US"/>
              <a:t>Click to edit Master title style</a:t>
            </a:r>
          </a:p>
        </p:txBody>
      </p:sp>
      <p:sp>
        <p:nvSpPr>
          <p:cNvPr id="3" name="Content Placeholder 2"/>
          <p:cNvSpPr>
            <a:spLocks noGrp="1"/>
          </p:cNvSpPr>
          <p:nvPr>
            <p:ph idx="1"/>
          </p:nvPr>
        </p:nvSpPr>
        <p:spPr>
          <a:xfrm>
            <a:off x="457200" y="1569493"/>
            <a:ext cx="8229600" cy="4312692"/>
          </a:xfrm>
        </p:spPr>
        <p:txBody>
          <a:bodyPr/>
          <a:lstStyle>
            <a:lvl1pPr>
              <a:defRPr sz="2400" b="0" i="0">
                <a:solidFill>
                  <a:srgbClr val="1D2763"/>
                </a:solidFill>
                <a:latin typeface="+mn-lt"/>
                <a:cs typeface="HelveticaNeueLT Std Cn"/>
              </a:defRPr>
            </a:lvl1pPr>
          </a:lstStyle>
          <a:p>
            <a:pPr lvl="0"/>
            <a:r>
              <a:rPr lang="en-US"/>
              <a:t>Click to edit Master text styles</a:t>
            </a:r>
          </a:p>
        </p:txBody>
      </p:sp>
    </p:spTree>
    <p:extLst>
      <p:ext uri="{BB962C8B-B14F-4D97-AF65-F5344CB8AC3E}">
        <p14:creationId xmlns:p14="http://schemas.microsoft.com/office/powerpoint/2010/main" val="375194621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4" name="Picture 6" descr="Vertex ppt BG.png"/>
          <p:cNvPicPr>
            <a:picLocks noChangeAspect="1"/>
          </p:cNvPicPr>
          <p:nvPr userDrawn="1"/>
        </p:nvPicPr>
        <p:blipFill>
          <a:blip r:embed="rId2" cstate="print">
            <a:extLst>
              <a:ext uri="{28A0092B-C50C-407E-A947-70E740481C1C}">
                <a14:useLocalDpi xmlns:a14="http://schemas.microsoft.com/office/drawing/2010/main" val="0"/>
              </a:ext>
            </a:extLst>
          </a:blip>
          <a:srcRect t="92735" b="5"/>
          <a:stretch>
            <a:fillRect/>
          </a:stretch>
        </p:blipFill>
        <p:spPr bwMode="auto">
          <a:xfrm>
            <a:off x="0" y="6367463"/>
            <a:ext cx="91440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CF Care logo CMYK.png"/>
          <p:cNvPicPr>
            <a:picLocks noChangeAspect="1"/>
          </p:cNvPicPr>
          <p:nvPr userDrawn="1"/>
        </p:nvPicPr>
        <p:blipFill>
          <a:blip r:embed="rId3">
            <a:extLst>
              <a:ext uri="{28A0092B-C50C-407E-A947-70E740481C1C}">
                <a14:useLocalDpi xmlns:a14="http://schemas.microsoft.com/office/drawing/2010/main" val="0"/>
              </a:ext>
            </a:extLst>
          </a:blip>
          <a:srcRect r="31554" b="17529"/>
          <a:stretch>
            <a:fillRect/>
          </a:stretch>
        </p:blipFill>
        <p:spPr bwMode="auto">
          <a:xfrm>
            <a:off x="180975" y="6450013"/>
            <a:ext cx="811213"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92870"/>
            <a:ext cx="8229600" cy="772608"/>
          </a:xfrm>
        </p:spPr>
        <p:txBody>
          <a:bodyPr>
            <a:normAutofit/>
          </a:bodyPr>
          <a:lstStyle>
            <a:lvl1pPr>
              <a:defRPr sz="2800" b="0" i="0">
                <a:solidFill>
                  <a:srgbClr val="1D2763"/>
                </a:solidFill>
                <a:latin typeface="+mn-lt"/>
                <a:cs typeface="HelveticaNeueLT Std Med Cn"/>
              </a:defRPr>
            </a:lvl1pPr>
          </a:lstStyle>
          <a:p>
            <a:r>
              <a:rPr lang="en-US"/>
              <a:t>Click to edit Master title style</a:t>
            </a:r>
          </a:p>
        </p:txBody>
      </p:sp>
      <p:sp>
        <p:nvSpPr>
          <p:cNvPr id="3" name="Content Placeholder 2"/>
          <p:cNvSpPr>
            <a:spLocks noGrp="1"/>
          </p:cNvSpPr>
          <p:nvPr>
            <p:ph idx="1"/>
          </p:nvPr>
        </p:nvSpPr>
        <p:spPr>
          <a:xfrm>
            <a:off x="457200" y="1569493"/>
            <a:ext cx="8229600" cy="4312692"/>
          </a:xfrm>
        </p:spPr>
        <p:txBody>
          <a:bodyPr/>
          <a:lstStyle>
            <a:lvl1pPr>
              <a:defRPr sz="2400" b="0" i="0">
                <a:solidFill>
                  <a:srgbClr val="1D2763"/>
                </a:solidFill>
                <a:latin typeface="+mn-lt"/>
                <a:cs typeface="HelveticaNeueLT Std Cn"/>
              </a:defRPr>
            </a:lvl1pPr>
          </a:lstStyle>
          <a:p>
            <a:pPr lvl="0"/>
            <a:r>
              <a:rPr lang="en-US"/>
              <a:t>Click to edit Master text styles</a:t>
            </a:r>
          </a:p>
          <a:p>
            <a:pPr lvl="0"/>
            <a:endParaRPr lang="en-US"/>
          </a:p>
        </p:txBody>
      </p:sp>
    </p:spTree>
    <p:extLst>
      <p:ext uri="{BB962C8B-B14F-4D97-AF65-F5344CB8AC3E}">
        <p14:creationId xmlns:p14="http://schemas.microsoft.com/office/powerpoint/2010/main" val="152248410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4" name="Picture 6" descr="Vertex ppt BG.png"/>
          <p:cNvPicPr>
            <a:picLocks noChangeAspect="1"/>
          </p:cNvPicPr>
          <p:nvPr userDrawn="1"/>
        </p:nvPicPr>
        <p:blipFill>
          <a:blip r:embed="rId2" cstate="print">
            <a:extLst>
              <a:ext uri="{28A0092B-C50C-407E-A947-70E740481C1C}">
                <a14:useLocalDpi xmlns:a14="http://schemas.microsoft.com/office/drawing/2010/main" val="0"/>
              </a:ext>
            </a:extLst>
          </a:blip>
          <a:srcRect t="92735" b="5"/>
          <a:stretch>
            <a:fillRect/>
          </a:stretch>
        </p:blipFill>
        <p:spPr bwMode="auto">
          <a:xfrm>
            <a:off x="0" y="6367463"/>
            <a:ext cx="91440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CF Care logo CMYK.png"/>
          <p:cNvPicPr>
            <a:picLocks noChangeAspect="1"/>
          </p:cNvPicPr>
          <p:nvPr userDrawn="1"/>
        </p:nvPicPr>
        <p:blipFill>
          <a:blip r:embed="rId3">
            <a:extLst>
              <a:ext uri="{28A0092B-C50C-407E-A947-70E740481C1C}">
                <a14:useLocalDpi xmlns:a14="http://schemas.microsoft.com/office/drawing/2010/main" val="0"/>
              </a:ext>
            </a:extLst>
          </a:blip>
          <a:srcRect r="31554" b="17529"/>
          <a:stretch>
            <a:fillRect/>
          </a:stretch>
        </p:blipFill>
        <p:spPr bwMode="auto">
          <a:xfrm>
            <a:off x="180975" y="6450013"/>
            <a:ext cx="811213"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title"/>
          </p:nvPr>
        </p:nvSpPr>
        <p:spPr>
          <a:xfrm>
            <a:off x="457200" y="292870"/>
            <a:ext cx="8229600" cy="772608"/>
          </a:xfrm>
        </p:spPr>
        <p:txBody>
          <a:bodyPr>
            <a:normAutofit/>
          </a:bodyPr>
          <a:lstStyle>
            <a:lvl1pPr>
              <a:defRPr sz="2800" b="0" i="0">
                <a:solidFill>
                  <a:srgbClr val="1D2763"/>
                </a:solidFill>
                <a:latin typeface="+mn-lt"/>
                <a:cs typeface="HelveticaNeueLT Std Med Cn"/>
              </a:defRPr>
            </a:lvl1pPr>
          </a:lstStyle>
          <a:p>
            <a:r>
              <a:rPr lang="en-US"/>
              <a:t>Click to edit Master title style</a:t>
            </a:r>
          </a:p>
        </p:txBody>
      </p:sp>
      <p:sp>
        <p:nvSpPr>
          <p:cNvPr id="6" name="Content Placeholder 2"/>
          <p:cNvSpPr>
            <a:spLocks noGrp="1"/>
          </p:cNvSpPr>
          <p:nvPr>
            <p:ph idx="1"/>
          </p:nvPr>
        </p:nvSpPr>
        <p:spPr>
          <a:xfrm>
            <a:off x="457200" y="1569493"/>
            <a:ext cx="8229600" cy="4312692"/>
          </a:xfrm>
        </p:spPr>
        <p:txBody>
          <a:bodyPr/>
          <a:lstStyle>
            <a:lvl1pPr>
              <a:defRPr sz="2400" b="0" i="0">
                <a:solidFill>
                  <a:srgbClr val="1D2763"/>
                </a:solidFill>
                <a:latin typeface="+mn-lt"/>
                <a:cs typeface="HelveticaNeueLT Std Cn"/>
              </a:defRPr>
            </a:lvl1pPr>
          </a:lstStyle>
          <a:p>
            <a:pPr lvl="0"/>
            <a:r>
              <a:rPr lang="en-US"/>
              <a:t>Click to edit Master text styles</a:t>
            </a:r>
          </a:p>
        </p:txBody>
      </p:sp>
    </p:spTree>
    <p:extLst>
      <p:ext uri="{BB962C8B-B14F-4D97-AF65-F5344CB8AC3E}">
        <p14:creationId xmlns:p14="http://schemas.microsoft.com/office/powerpoint/2010/main" val="136952504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defTabSz="914400" fontAlgn="auto">
              <a:spcBef>
                <a:spcPct val="0"/>
              </a:spcBef>
              <a:spcAft>
                <a:spcPct val="0"/>
              </a:spcAft>
              <a:defRPr>
                <a:solidFill>
                  <a:prstClr val="black"/>
                </a:solidFill>
                <a:latin typeface="+mn-lt"/>
              </a:defRPr>
            </a:lvl1pPr>
          </a:lstStyle>
          <a:p>
            <a:pPr>
              <a:defRPr/>
            </a:pPr>
            <a:fld id="{F9C061FB-817C-4F44-8D29-1A4CD570475A}" type="datetimeFigureOut">
              <a:rPr lang="en-US"/>
              <a:pPr>
                <a:defRPr/>
              </a:pPr>
              <a:t>5/11/2021</a:t>
            </a:fld>
            <a:endParaRPr lang="en-US"/>
          </a:p>
        </p:txBody>
      </p:sp>
      <p:sp>
        <p:nvSpPr>
          <p:cNvPr id="6" name="Footer Placeholder 5"/>
          <p:cNvSpPr>
            <a:spLocks noGrp="1"/>
          </p:cNvSpPr>
          <p:nvPr>
            <p:ph type="ftr" sz="quarter" idx="11"/>
          </p:nvPr>
        </p:nvSpPr>
        <p:spPr/>
        <p:txBody>
          <a:bodyPr/>
          <a:lstStyle>
            <a:lvl1pPr defTabSz="914400" fontAlgn="auto">
              <a:spcBef>
                <a:spcPct val="0"/>
              </a:spcBef>
              <a:spcAft>
                <a:spcPct val="0"/>
              </a:spcAft>
              <a:defRPr>
                <a:solidFill>
                  <a:prstClr val="black"/>
                </a:solidFill>
                <a:latin typeface="+mn-lt"/>
              </a:defRPr>
            </a:lvl1pPr>
          </a:lstStyle>
          <a:p>
            <a:pPr>
              <a:defRPr/>
            </a:pPr>
            <a:endParaRPr lang="en-US"/>
          </a:p>
        </p:txBody>
      </p:sp>
      <p:sp>
        <p:nvSpPr>
          <p:cNvPr id="7" name="Slide Number Placeholder 6"/>
          <p:cNvSpPr>
            <a:spLocks noGrp="1"/>
          </p:cNvSpPr>
          <p:nvPr>
            <p:ph type="sldNum" sz="quarter" idx="12"/>
          </p:nvPr>
        </p:nvSpPr>
        <p:spPr/>
        <p:txBody>
          <a:bodyPr/>
          <a:lstStyle>
            <a:lvl1pPr defTabSz="914400" fontAlgn="base">
              <a:spcBef>
                <a:spcPct val="0"/>
              </a:spcBef>
              <a:spcAft>
                <a:spcPct val="0"/>
              </a:spcAft>
              <a:defRPr>
                <a:solidFill>
                  <a:schemeClr val="tx1">
                    <a:tint val="75000"/>
                  </a:schemeClr>
                </a:solidFill>
                <a:latin typeface="Arial" pitchFamily="34" charset="0"/>
              </a:defRPr>
            </a:lvl1pPr>
          </a:lstStyle>
          <a:p>
            <a:pPr>
              <a:defRPr/>
            </a:pPr>
            <a:fld id="{97E0696F-885D-4C37-B6EE-925C4CF803B4}" type="slidenum">
              <a:rPr lang="en-US"/>
              <a:pPr>
                <a:defRPr/>
              </a:pPr>
              <a:t>‹#›</a:t>
            </a:fld>
            <a:endParaRPr lang="en-US"/>
          </a:p>
        </p:txBody>
      </p:sp>
    </p:spTree>
    <p:extLst>
      <p:ext uri="{BB962C8B-B14F-4D97-AF65-F5344CB8AC3E}">
        <p14:creationId xmlns:p14="http://schemas.microsoft.com/office/powerpoint/2010/main" val="156979381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tretch>
            <a:fillRect/>
          </a:stretch>
        </a:blipFill>
        <a:effectLst/>
      </p:bgPr>
    </p:bg>
    <p:spTree>
      <p:nvGrpSpPr>
        <p:cNvPr id="1" name=""/>
        <p:cNvGrpSpPr/>
        <p:nvPr/>
      </p:nvGrpSpPr>
      <p:grpSpPr>
        <a:xfrm>
          <a:off x="0" y="0"/>
          <a:ext cx="0" cy="0"/>
          <a:chOff x="0" y="0"/>
          <a:chExt cx="0" cy="0"/>
        </a:xfrm>
      </p:grpSpPr>
      <p:pic>
        <p:nvPicPr>
          <p:cNvPr id="4" name="Picture 6" descr="CF Care logo CMYK.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87350" y="233363"/>
            <a:ext cx="4043363" cy="137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b="0" i="0">
                <a:solidFill>
                  <a:schemeClr val="bg1"/>
                </a:solidFill>
                <a:latin typeface="+mn-lt"/>
                <a:cs typeface="HelveticaNeueLT Std Med Cn"/>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b="0" i="0">
                <a:solidFill>
                  <a:schemeClr val="bg1"/>
                </a:solidFill>
                <a:latin typeface="+mn-lt"/>
                <a:cs typeface="HelveticaNeueLT Std Med Cn"/>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39687945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1_Title Slide">
    <p:bg>
      <p:bgPr>
        <a:blipFill dpi="0" rotWithShape="0">
          <a:blip r:embed="rId2"/>
          <a:stretch>
            <a:fillRect/>
          </a:stretch>
        </a:blipFill>
        <a:effectLst/>
      </p:bgPr>
    </p:bg>
    <p:spTree>
      <p:nvGrpSpPr>
        <p:cNvPr id="1" name=""/>
        <p:cNvGrpSpPr/>
        <p:nvPr/>
      </p:nvGrpSpPr>
      <p:grpSpPr>
        <a:xfrm>
          <a:off x="0" y="0"/>
          <a:ext cx="0" cy="0"/>
          <a:chOff x="0" y="0"/>
          <a:chExt cx="0" cy="0"/>
        </a:xfrm>
      </p:grpSpPr>
      <p:pic>
        <p:nvPicPr>
          <p:cNvPr id="4" name="Picture 6" descr="CF Care logo CMYK.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387350" y="233363"/>
            <a:ext cx="4043363" cy="137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b="0" i="0">
                <a:solidFill>
                  <a:schemeClr val="bg1"/>
                </a:solidFill>
                <a:latin typeface="HelveticaNeueLT Std Med Cn"/>
                <a:cs typeface="HelveticaNeueLT Std Med Cn"/>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b="0" i="0">
                <a:solidFill>
                  <a:schemeClr val="bg1"/>
                </a:solidFill>
                <a:latin typeface="HelveticaNeueLT Std Med Cn"/>
                <a:cs typeface="HelveticaNeueLT Std Med Cn"/>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94594069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Vertex ppt BG.png"/>
          <p:cNvPicPr>
            <a:picLocks noChangeAspect="1"/>
          </p:cNvPicPr>
          <p:nvPr userDrawn="1"/>
        </p:nvPicPr>
        <p:blipFill>
          <a:blip r:embed="rId2" cstate="print">
            <a:extLst>
              <a:ext uri="{28A0092B-C50C-407E-A947-70E740481C1C}">
                <a14:useLocalDpi xmlns:a14="http://schemas.microsoft.com/office/drawing/2010/main" val="0"/>
              </a:ext>
            </a:extLst>
          </a:blip>
          <a:srcRect t="92735" b="5"/>
          <a:stretch>
            <a:fillRect/>
          </a:stretch>
        </p:blipFill>
        <p:spPr bwMode="auto">
          <a:xfrm>
            <a:off x="0" y="6367463"/>
            <a:ext cx="91440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CF Care logo CMYK.png"/>
          <p:cNvPicPr>
            <a:picLocks noChangeAspect="1"/>
          </p:cNvPicPr>
          <p:nvPr userDrawn="1"/>
        </p:nvPicPr>
        <p:blipFill>
          <a:blip r:embed="rId3">
            <a:extLst>
              <a:ext uri="{28A0092B-C50C-407E-A947-70E740481C1C}">
                <a14:useLocalDpi xmlns:a14="http://schemas.microsoft.com/office/drawing/2010/main" val="0"/>
              </a:ext>
            </a:extLst>
          </a:blip>
          <a:srcRect r="31554" b="17529"/>
          <a:stretch>
            <a:fillRect/>
          </a:stretch>
        </p:blipFill>
        <p:spPr bwMode="auto">
          <a:xfrm>
            <a:off x="180975" y="6450013"/>
            <a:ext cx="811213"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92870"/>
            <a:ext cx="8229600" cy="772608"/>
          </a:xfrm>
        </p:spPr>
        <p:txBody>
          <a:bodyPr>
            <a:normAutofit/>
          </a:bodyPr>
          <a:lstStyle>
            <a:lvl1pPr>
              <a:defRPr sz="2800" b="1" i="0">
                <a:solidFill>
                  <a:srgbClr val="1D2763"/>
                </a:solidFill>
                <a:latin typeface="+mj-lt"/>
                <a:cs typeface="HelveticaNeueLT Std Med Cn"/>
              </a:defRPr>
            </a:lvl1pPr>
          </a:lstStyle>
          <a:p>
            <a:r>
              <a:rPr lang="en-US"/>
              <a:t>Click to edit Master title style</a:t>
            </a:r>
          </a:p>
        </p:txBody>
      </p:sp>
      <p:sp>
        <p:nvSpPr>
          <p:cNvPr id="3" name="Content Placeholder 2"/>
          <p:cNvSpPr>
            <a:spLocks noGrp="1"/>
          </p:cNvSpPr>
          <p:nvPr>
            <p:ph idx="1"/>
          </p:nvPr>
        </p:nvSpPr>
        <p:spPr>
          <a:xfrm>
            <a:off x="457200" y="1569493"/>
            <a:ext cx="8229600" cy="4312692"/>
          </a:xfrm>
        </p:spPr>
        <p:txBody>
          <a:bodyPr/>
          <a:lstStyle>
            <a:lvl1pPr>
              <a:defRPr sz="2400" b="0" i="0">
                <a:solidFill>
                  <a:srgbClr val="1D2763"/>
                </a:solidFill>
                <a:latin typeface="+mn-lt"/>
                <a:cs typeface="HelveticaNeueLT Std Cn"/>
              </a:defRPr>
            </a:lvl1pPr>
          </a:lstStyle>
          <a:p>
            <a:pPr lvl="0"/>
            <a:r>
              <a:rPr lang="en-US"/>
              <a:t>Click to edit Master text styles</a:t>
            </a:r>
          </a:p>
        </p:txBody>
      </p:sp>
    </p:spTree>
    <p:extLst>
      <p:ext uri="{BB962C8B-B14F-4D97-AF65-F5344CB8AC3E}">
        <p14:creationId xmlns:p14="http://schemas.microsoft.com/office/powerpoint/2010/main" val="2530879774"/>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defTabSz="457200" fontAlgn="auto">
              <a:spcBef>
                <a:spcPct val="0"/>
              </a:spcBef>
              <a:spcAft>
                <a:spcPct val="0"/>
              </a:spcAft>
              <a:defRPr sz="1200">
                <a:solidFill>
                  <a:prstClr val="black">
                    <a:tint val="75000"/>
                  </a:prstClr>
                </a:solidFill>
                <a:latin typeface="Calibri"/>
              </a:defRPr>
            </a:lvl1pPr>
          </a:lstStyle>
          <a:p>
            <a:pPr>
              <a:defRPr/>
            </a:pPr>
            <a:fld id="{B436D00B-8FC4-402F-A241-01E6C1428372}" type="datetimeFigureOut">
              <a:rPr lang="en-US"/>
              <a:pPr>
                <a:defRPr/>
              </a:pPr>
              <a:t>5/11/2021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457200" fontAlgn="auto">
              <a:spcBef>
                <a:spcPct val="0"/>
              </a:spcBef>
              <a:spcAft>
                <a:spcPct val="0"/>
              </a:spcAft>
              <a:defRPr sz="1200">
                <a:solidFill>
                  <a:prstClr val="black">
                    <a:tint val="75000"/>
                  </a:prstClr>
                </a:solidFill>
                <a:latin typeface="Calibri"/>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defTabSz="457200" fontAlgn="auto">
              <a:spcBef>
                <a:spcPct val="0"/>
              </a:spcBef>
              <a:spcAft>
                <a:spcPct val="0"/>
              </a:spcAft>
              <a:defRPr sz="1200">
                <a:solidFill>
                  <a:prstClr val="black">
                    <a:tint val="75000"/>
                  </a:prstClr>
                </a:solidFill>
                <a:latin typeface="Calibri"/>
              </a:defRPr>
            </a:lvl1pPr>
          </a:lstStyle>
          <a:p>
            <a:pPr>
              <a:defRPr/>
            </a:pPr>
            <a:fld id="{AF1297E3-DA48-4F03-AEB0-2947128BE81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27" r:id="rId1"/>
    <p:sldLayoutId id="2147484128" r:id="rId2"/>
    <p:sldLayoutId id="2147484129" r:id="rId3"/>
    <p:sldLayoutId id="2147484130" r:id="rId4"/>
    <p:sldLayoutId id="2147484131" r:id="rId5"/>
    <p:sldLayoutId id="2147484132" r:id="rId6"/>
  </p:sldLayoutIdLst>
  <p:transition/>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itchFamily="34" charset="0"/>
        <a:buChar char="–"/>
        <a:defRPr sz="22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defTabSz="457200" eaLnBrk="1" fontAlgn="auto" hangingPunct="1">
              <a:spcBef>
                <a:spcPct val="0"/>
              </a:spcBef>
              <a:spcAft>
                <a:spcPct val="0"/>
              </a:spcAft>
              <a:defRPr sz="1200">
                <a:solidFill>
                  <a:prstClr val="black">
                    <a:tint val="75000"/>
                  </a:prstClr>
                </a:solidFill>
                <a:latin typeface="Calibri"/>
                <a:cs typeface="Arial"/>
              </a:defRPr>
            </a:lvl1pPr>
          </a:lstStyle>
          <a:p>
            <a:pPr>
              <a:defRPr/>
            </a:pPr>
            <a:fld id="{44353FD2-FF46-450B-945D-417B0D97F65C}" type="datetimeFigureOut">
              <a:rPr lang="en-US"/>
              <a:pPr>
                <a:defRPr/>
              </a:pPr>
              <a:t>5/11/2021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457200" eaLnBrk="1" fontAlgn="auto" hangingPunct="1">
              <a:spcBef>
                <a:spcPct val="0"/>
              </a:spcBef>
              <a:spcAft>
                <a:spcPct val="0"/>
              </a:spcAft>
              <a:defRPr sz="1200">
                <a:solidFill>
                  <a:prstClr val="black">
                    <a:tint val="75000"/>
                  </a:prstClr>
                </a:solidFill>
                <a:latin typeface="Calibri"/>
                <a:cs typeface="Aria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defTabSz="457200" eaLnBrk="1" hangingPunct="1">
              <a:defRPr sz="1200">
                <a:solidFill>
                  <a:srgbClr val="898989"/>
                </a:solidFill>
                <a:latin typeface="Calibri" pitchFamily="34" charset="0"/>
                <a:cs typeface="Arial" pitchFamily="34" charset="0"/>
              </a:defRPr>
            </a:lvl1pPr>
          </a:lstStyle>
          <a:p>
            <a:pPr>
              <a:defRPr/>
            </a:pPr>
            <a:fld id="{FFE32CB3-CA83-406C-8D0F-7CD9FC94910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133" r:id="rId1"/>
    <p:sldLayoutId id="2147484134" r:id="rId2"/>
    <p:sldLayoutId id="2147484135" r:id="rId3"/>
    <p:sldLayoutId id="2147484136" r:id="rId4"/>
    <p:sldLayoutId id="2147484137" r:id="rId5"/>
    <p:sldLayoutId id="2147484138" r:id="rId6"/>
    <p:sldLayoutId id="2147484139" r:id="rId7"/>
    <p:sldLayoutId id="2147484140" r:id="rId8"/>
  </p:sldLayoutIdLst>
  <p:transition/>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itchFamily="34" charset="0"/>
        <a:buChar char="–"/>
        <a:defRPr sz="22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ctrTitle"/>
          </p:nvPr>
        </p:nvSpPr>
        <p:spPr/>
        <p:txBody>
          <a:bodyPr/>
          <a:lstStyle/>
          <a:p>
            <a:pPr eaLnBrk="1" hangingPunct="1">
              <a:defRPr/>
            </a:pPr>
            <a:r>
              <a:rPr lang="pt-PT" sz="4000" b="0" i="0" strike="noStrike" cap="none" spc="0" baseline="0">
                <a:solidFill>
                  <a:srgbClr val="FFFFFF"/>
                </a:solidFill>
                <a:effectLst/>
                <a:latin typeface="Calibri"/>
                <a:ea typeface="Calibri"/>
                <a:cs typeface="Calibri"/>
              </a:rPr>
              <a:t>Desenvolver discrepâncias</a:t>
            </a:r>
            <a:endParaRPr lang="en-GB" altLang="en-US" sz="4000">
              <a:ea typeface="HelveticaNeueLT Std Med Cn"/>
            </a:endParaRPr>
          </a:p>
        </p:txBody>
      </p:sp>
      <p:sp>
        <p:nvSpPr>
          <p:cNvPr id="4" name="TextBox 1"/>
          <p:cNvSpPr txBox="1">
            <a:spLocks noChangeArrowheads="1"/>
          </p:cNvSpPr>
          <p:nvPr/>
        </p:nvSpPr>
        <p:spPr bwMode="auto">
          <a:xfrm>
            <a:off x="0" y="6581775"/>
            <a:ext cx="509778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defRPr/>
            </a:pPr>
            <a:r>
              <a:rPr lang="pt-PT" sz="1000" b="1" i="0" strike="noStrike" cap="none" spc="0" baseline="0" dirty="0">
                <a:solidFill>
                  <a:srgbClr val="FFFFFF"/>
                </a:solidFill>
                <a:effectLst/>
                <a:latin typeface="Calibri"/>
                <a:ea typeface="Calibri"/>
                <a:cs typeface="Calibri"/>
              </a:rPr>
              <a:t>Código de projeto </a:t>
            </a:r>
            <a:r>
              <a:rPr lang="pt-PT" sz="1000" b="1" dirty="0">
                <a:solidFill>
                  <a:srgbClr val="FFFFFF"/>
                </a:solidFill>
                <a:latin typeface="Calibri"/>
                <a:ea typeface="Calibri"/>
                <a:cs typeface="Calibri"/>
              </a:rPr>
              <a:t>INT-20-2100077 </a:t>
            </a:r>
            <a:r>
              <a:rPr lang="pt-PT" sz="1000" b="1" i="0" strike="noStrike" cap="none" spc="0" baseline="0" dirty="0">
                <a:solidFill>
                  <a:srgbClr val="FFFFFF"/>
                </a:solidFill>
                <a:effectLst/>
                <a:latin typeface="Calibri"/>
                <a:ea typeface="Calibri"/>
                <a:cs typeface="Calibri"/>
              </a:rPr>
              <a:t>	Data de </a:t>
            </a:r>
            <a:r>
              <a:rPr lang="pt-PT" sz="1000" b="1" dirty="0">
                <a:solidFill>
                  <a:srgbClr val="FFFFFF"/>
                </a:solidFill>
                <a:latin typeface="Calibri"/>
                <a:ea typeface="Calibri"/>
                <a:cs typeface="Calibri"/>
              </a:rPr>
              <a:t>elaboração: março de 2021</a:t>
            </a:r>
            <a:endParaRPr lang="pt-PT" sz="1000" b="1" i="0" strike="noStrike" cap="none" spc="0" baseline="0" dirty="0">
              <a:solidFill>
                <a:srgbClr val="FFFFFF"/>
              </a:solidFill>
              <a:effectLst/>
              <a:latin typeface="Calibri"/>
              <a:ea typeface="Calibri"/>
              <a:cs typeface="Calibri"/>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a:xfrm>
            <a:off x="457200" y="292100"/>
            <a:ext cx="8229600" cy="773113"/>
          </a:xfrm>
        </p:spPr>
        <p:txBody>
          <a:bodyPr/>
          <a:lstStyle/>
          <a:p>
            <a:pPr eaLnBrk="1" hangingPunct="1">
              <a:defRPr/>
            </a:pPr>
            <a:r>
              <a:rPr lang="pt-PT" sz="2800" b="1" i="0" strike="noStrike" cap="none" spc="0" baseline="0">
                <a:solidFill>
                  <a:srgbClr val="1D2763"/>
                </a:solidFill>
                <a:effectLst/>
                <a:latin typeface="Calibri"/>
                <a:ea typeface="Calibri"/>
                <a:cs typeface="Calibri"/>
              </a:rPr>
              <a:t>Dissonância cognitiva</a:t>
            </a:r>
            <a:endParaRPr lang="en-GB" altLang="en-US" sz="1600" b="1" baseline="30000">
              <a:ea typeface="HelveticaNeueLT Std Med Cn"/>
            </a:endParaRPr>
          </a:p>
        </p:txBody>
      </p:sp>
      <p:sp>
        <p:nvSpPr>
          <p:cNvPr id="25603" name="Rectangle 3"/>
          <p:cNvSpPr>
            <a:spLocks noGrp="1"/>
          </p:cNvSpPr>
          <p:nvPr>
            <p:ph idx="1"/>
          </p:nvPr>
        </p:nvSpPr>
        <p:spPr>
          <a:xfrm>
            <a:off x="457200" y="1570038"/>
            <a:ext cx="8229600" cy="4311650"/>
          </a:xfrm>
        </p:spPr>
        <p:txBody>
          <a:bodyPr/>
          <a:lstStyle/>
          <a:p>
            <a:pPr eaLnBrk="1" hangingPunct="1"/>
            <a:r>
              <a:rPr lang="pt-PT" sz="2400" b="0" i="0" strike="noStrike" cap="none" spc="0" baseline="0" dirty="0">
                <a:solidFill>
                  <a:srgbClr val="1D2763"/>
                </a:solidFill>
                <a:effectLst/>
                <a:latin typeface="Calibri"/>
                <a:ea typeface="Calibri"/>
                <a:cs typeface="Calibri"/>
              </a:rPr>
              <a:t>Quando as duas crenças são incompatíveis, não podem ser ambas verdadeiras e, assim, criam “dissonância” (desconforto).</a:t>
            </a:r>
            <a:r>
              <a:rPr lang="pt-PT" sz="2400" b="0" i="0" strike="noStrike" cap="none" spc="0" baseline="30000" dirty="0">
                <a:solidFill>
                  <a:srgbClr val="1D2763"/>
                </a:solidFill>
                <a:effectLst/>
                <a:latin typeface="Calibri"/>
                <a:ea typeface="Calibri"/>
                <a:cs typeface="Calibri"/>
              </a:rPr>
              <a:t>1,2</a:t>
            </a:r>
            <a:endParaRPr lang="en-US" altLang="en-US" baseline="30000" dirty="0">
              <a:ea typeface="HelveticaNeueLT Std Cn"/>
            </a:endParaRPr>
          </a:p>
          <a:p>
            <a:pPr eaLnBrk="1" hangingPunct="1"/>
            <a:endParaRPr lang="en-US" altLang="en-US" dirty="0">
              <a:ea typeface="HelveticaNeueLT Std Cn"/>
            </a:endParaRPr>
          </a:p>
          <a:p>
            <a:pPr eaLnBrk="1" hangingPunct="1"/>
            <a:r>
              <a:rPr lang="pt-PT" sz="2400" b="0" i="0" strike="noStrike" cap="none" spc="0" baseline="0" dirty="0">
                <a:solidFill>
                  <a:srgbClr val="1D2763"/>
                </a:solidFill>
                <a:effectLst/>
                <a:latin typeface="Calibri"/>
                <a:ea typeface="Calibri"/>
                <a:cs typeface="Calibri"/>
              </a:rPr>
              <a:t>As pessoas normalmente </a:t>
            </a:r>
            <a:r>
              <a:rPr lang="pt-PT" dirty="0">
                <a:latin typeface="Calibri"/>
                <a:ea typeface="Calibri"/>
                <a:cs typeface="Calibri"/>
              </a:rPr>
              <a:t>minimizam</a:t>
            </a:r>
            <a:r>
              <a:rPr lang="pt-PT" sz="2400" b="0" i="0" strike="noStrike" cap="none" spc="0" baseline="0" dirty="0">
                <a:solidFill>
                  <a:srgbClr val="1D2763"/>
                </a:solidFill>
                <a:effectLst/>
                <a:latin typeface="Calibri"/>
                <a:ea typeface="Calibri"/>
                <a:cs typeface="Calibri"/>
              </a:rPr>
              <a:t> uma das crenças opostas, numa de duas formas:</a:t>
            </a:r>
            <a:endParaRPr lang="en-US" altLang="en-US" baseline="30000" dirty="0">
              <a:ea typeface="HelveticaNeueLT Std Cn"/>
            </a:endParaRPr>
          </a:p>
          <a:p>
            <a:pPr lvl="1" eaLnBrk="1" hangingPunct="1"/>
            <a:r>
              <a:rPr lang="pt-PT" sz="2200" b="0" i="0" strike="noStrike" cap="none" spc="0" baseline="0" dirty="0">
                <a:solidFill>
                  <a:srgbClr val="000000"/>
                </a:solidFill>
                <a:effectLst/>
                <a:latin typeface="Calibri"/>
                <a:ea typeface="Calibri"/>
                <a:cs typeface="Calibri"/>
              </a:rPr>
              <a:t>Mudam o comportamento/pensamento</a:t>
            </a:r>
            <a:endParaRPr lang="en-GB" altLang="en-US" dirty="0"/>
          </a:p>
          <a:p>
            <a:pPr lvl="1" eaLnBrk="1" hangingPunct="1"/>
            <a:r>
              <a:rPr lang="pt-PT" sz="2200" b="0" i="0" strike="noStrike" cap="none" spc="0" baseline="0" dirty="0">
                <a:solidFill>
                  <a:srgbClr val="000000"/>
                </a:solidFill>
                <a:effectLst/>
                <a:latin typeface="Calibri"/>
                <a:ea typeface="Calibri"/>
                <a:cs typeface="Calibri"/>
              </a:rPr>
              <a:t>Procuram evidências para ficar na mesma</a:t>
            </a:r>
            <a:endParaRPr lang="en-GB" altLang="en-US" dirty="0"/>
          </a:p>
        </p:txBody>
      </p:sp>
      <p:sp>
        <p:nvSpPr>
          <p:cNvPr id="4" name="TextBox 2"/>
          <p:cNvSpPr txBox="1">
            <a:spLocks noChangeArrowheads="1"/>
          </p:cNvSpPr>
          <p:nvPr/>
        </p:nvSpPr>
        <p:spPr bwMode="auto">
          <a:xfrm>
            <a:off x="5743034" y="6102350"/>
            <a:ext cx="3400966" cy="244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r" eaLnBrk="1" hangingPunct="1">
              <a:spcBef>
                <a:spcPct val="0"/>
              </a:spcBef>
              <a:buFont typeface="Arial" pitchFamily="34" charset="0"/>
              <a:buNone/>
              <a:defRPr/>
            </a:pPr>
            <a:r>
              <a:rPr lang="pt-PT" sz="1000" b="0" i="0" strike="noStrike" cap="none" spc="0" baseline="0">
                <a:solidFill>
                  <a:srgbClr val="000000"/>
                </a:solidFill>
                <a:effectLst/>
                <a:latin typeface="Calibri"/>
                <a:ea typeface="Calibri"/>
                <a:cs typeface="Calibri"/>
              </a:rPr>
              <a:t>1. Festinger L. 1957. 2. Egan LC, et al. </a:t>
            </a:r>
            <a:r>
              <a:rPr lang="pt-PT" sz="1000" b="0" i="1" strike="noStrike" cap="none" spc="0" baseline="0">
                <a:solidFill>
                  <a:srgbClr val="000000"/>
                </a:solidFill>
                <a:effectLst/>
                <a:latin typeface="Calibri"/>
                <a:ea typeface="Calibri"/>
                <a:cs typeface="Calibri"/>
              </a:rPr>
              <a:t>Psy Sci </a:t>
            </a:r>
            <a:r>
              <a:rPr lang="pt-PT" sz="1000" b="0" i="0" strike="noStrike" cap="none" spc="0" baseline="0">
                <a:solidFill>
                  <a:srgbClr val="000000"/>
                </a:solidFill>
                <a:effectLst/>
                <a:latin typeface="Calibri"/>
                <a:ea typeface="Calibri"/>
                <a:cs typeface="Calibri"/>
              </a:rPr>
              <a:t>2007;18:978–983.</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92100"/>
            <a:ext cx="8229600" cy="773113"/>
          </a:xfrm>
        </p:spPr>
        <p:txBody>
          <a:bodyPr/>
          <a:lstStyle/>
          <a:p>
            <a:pPr eaLnBrk="1" hangingPunct="1">
              <a:defRPr/>
            </a:pPr>
            <a:r>
              <a:rPr lang="pt-PT" sz="2800" b="1" i="0" strike="noStrike" cap="none" spc="0" baseline="0">
                <a:solidFill>
                  <a:srgbClr val="1D2763"/>
                </a:solidFill>
                <a:effectLst/>
                <a:latin typeface="Calibri"/>
                <a:ea typeface="Calibri"/>
                <a:cs typeface="Calibri"/>
              </a:rPr>
              <a:t>Dissonância cognitiva</a:t>
            </a:r>
          </a:p>
        </p:txBody>
      </p:sp>
      <p:sp>
        <p:nvSpPr>
          <p:cNvPr id="23555" name="AutoShape 3"/>
          <p:cNvSpPr>
            <a:spLocks noChangeArrowheads="1"/>
          </p:cNvSpPr>
          <p:nvPr/>
        </p:nvSpPr>
        <p:spPr bwMode="auto">
          <a:xfrm>
            <a:off x="107950" y="3429000"/>
            <a:ext cx="3024188" cy="1439863"/>
          </a:xfrm>
          <a:prstGeom prst="cloudCallout">
            <a:avLst>
              <a:gd name="adj1" fmla="val 52975"/>
              <a:gd name="adj2" fmla="val -102781"/>
            </a:avLst>
          </a:prstGeom>
          <a:solidFill>
            <a:schemeClr val="tx2">
              <a:lumMod val="20000"/>
              <a:lumOff val="80000"/>
            </a:schemeClr>
          </a:solidFill>
          <a:ln w="12700">
            <a:solidFill>
              <a:schemeClr val="tx1"/>
            </a:solidFill>
            <a:miter lim="800000"/>
            <a:headEnd type="none" w="sm" len="sm"/>
            <a:tailEnd type="none" w="sm" len="sm"/>
          </a:ln>
        </p:spPr>
        <p:txBody>
          <a:bodyPr/>
          <a:lstStyle>
            <a:lvl1pPr eaLnBrk="0" hangingPunct="0">
              <a:spcBef>
                <a:spcPct val="20000"/>
              </a:spcBef>
              <a:buFont typeface="Arial"/>
              <a:buChar char="•"/>
              <a:defRPr sz="3200">
                <a:solidFill>
                  <a:schemeClr val="bg1"/>
                </a:solidFill>
                <a:latin typeface="Calibri" pitchFamily="34" charset="0"/>
              </a:defRPr>
            </a:lvl1pPr>
            <a:lvl2pPr marL="742950" indent="-285750" eaLnBrk="0" hangingPunct="0">
              <a:spcBef>
                <a:spcPct val="20000"/>
              </a:spcBef>
              <a:buFont typeface="Arial"/>
              <a:buChar char="–"/>
              <a:defRPr sz="2800">
                <a:solidFill>
                  <a:schemeClr val="bg1"/>
                </a:solidFill>
                <a:latin typeface="Calibri" pitchFamily="34" charset="0"/>
              </a:defRPr>
            </a:lvl2pPr>
            <a:lvl3pPr marL="1143000" indent="-228600" eaLnBrk="0" hangingPunct="0">
              <a:spcBef>
                <a:spcPct val="20000"/>
              </a:spcBef>
              <a:buFont typeface="Arial"/>
              <a:buChar char="•"/>
              <a:defRPr sz="2400">
                <a:solidFill>
                  <a:schemeClr val="bg1"/>
                </a:solidFill>
                <a:latin typeface="Calibri" pitchFamily="34" charset="0"/>
              </a:defRPr>
            </a:lvl3pPr>
            <a:lvl4pPr marL="1600200" indent="-228600" eaLnBrk="0" hangingPunct="0">
              <a:spcBef>
                <a:spcPct val="20000"/>
              </a:spcBef>
              <a:buFont typeface="Arial"/>
              <a:buChar char="–"/>
              <a:defRPr sz="2000">
                <a:solidFill>
                  <a:schemeClr val="bg1"/>
                </a:solidFill>
                <a:latin typeface="Calibri" pitchFamily="34" charset="0"/>
              </a:defRPr>
            </a:lvl4pPr>
            <a:lvl5pPr marL="2057400" indent="-228600" eaLnBrk="0" hangingPunct="0">
              <a:spcBef>
                <a:spcPct val="20000"/>
              </a:spcBef>
              <a:buFont typeface="Arial"/>
              <a:buChar char="»"/>
              <a:defRPr sz="2000">
                <a:solidFill>
                  <a:schemeClr val="bg1"/>
                </a:solidFill>
                <a:latin typeface="Calibri" pitchFamily="34" charset="0"/>
              </a:defRPr>
            </a:lvl5pPr>
            <a:lvl6pPr marL="2514600" indent="-228600" eaLnBrk="0" fontAlgn="base" hangingPunct="0">
              <a:spcBef>
                <a:spcPct val="20000"/>
              </a:spcBef>
              <a:spcAft>
                <a:spcPct val="0"/>
              </a:spcAft>
              <a:buFont typeface="Arial"/>
              <a:buChar char="»"/>
              <a:defRPr sz="2000">
                <a:solidFill>
                  <a:schemeClr val="bg1"/>
                </a:solidFill>
                <a:latin typeface="Calibri" pitchFamily="34" charset="0"/>
              </a:defRPr>
            </a:lvl6pPr>
            <a:lvl7pPr marL="2971800" indent="-228600" eaLnBrk="0" fontAlgn="base" hangingPunct="0">
              <a:spcBef>
                <a:spcPct val="20000"/>
              </a:spcBef>
              <a:spcAft>
                <a:spcPct val="0"/>
              </a:spcAft>
              <a:buFont typeface="Arial"/>
              <a:buChar char="»"/>
              <a:defRPr sz="2000">
                <a:solidFill>
                  <a:schemeClr val="bg1"/>
                </a:solidFill>
                <a:latin typeface="Calibri" pitchFamily="34" charset="0"/>
              </a:defRPr>
            </a:lvl7pPr>
            <a:lvl8pPr marL="3429000" indent="-228600" eaLnBrk="0" fontAlgn="base" hangingPunct="0">
              <a:spcBef>
                <a:spcPct val="20000"/>
              </a:spcBef>
              <a:spcAft>
                <a:spcPct val="0"/>
              </a:spcAft>
              <a:buFont typeface="Arial"/>
              <a:buChar char="»"/>
              <a:defRPr sz="2000">
                <a:solidFill>
                  <a:schemeClr val="bg1"/>
                </a:solidFill>
                <a:latin typeface="Calibri" pitchFamily="34" charset="0"/>
              </a:defRPr>
            </a:lvl8pPr>
            <a:lvl9pPr marL="3886200" indent="-228600" eaLnBrk="0" fontAlgn="base" hangingPunct="0">
              <a:spcBef>
                <a:spcPct val="20000"/>
              </a:spcBef>
              <a:spcAft>
                <a:spcPct val="0"/>
              </a:spcAft>
              <a:buFont typeface="Arial"/>
              <a:buChar char="»"/>
              <a:defRPr sz="2000">
                <a:solidFill>
                  <a:schemeClr val="bg1"/>
                </a:solidFill>
                <a:latin typeface="Calibri" pitchFamily="34" charset="0"/>
              </a:defRPr>
            </a:lvl9pPr>
          </a:lstStyle>
          <a:p>
            <a:pPr algn="ctr" eaLnBrk="1" hangingPunct="1">
              <a:buClr>
                <a:srgbClr val="CCFFFF"/>
              </a:buClr>
              <a:buSzPct val="70000"/>
              <a:buFont typeface="Wingdings" pitchFamily="2" charset="2"/>
              <a:buNone/>
              <a:defRPr/>
            </a:pPr>
            <a:r>
              <a:rPr lang="pt-PT" sz="2400" b="1" i="0" strike="noStrike" cap="none" spc="0" baseline="0">
                <a:solidFill>
                  <a:srgbClr val="000000"/>
                </a:solidFill>
                <a:effectLst/>
                <a:latin typeface="Calibri"/>
                <a:ea typeface="Calibri"/>
                <a:cs typeface="Calibri"/>
              </a:rPr>
              <a:t> </a:t>
            </a:r>
            <a:r>
              <a:rPr lang="pt-PT" sz="2000" b="1" i="0" strike="noStrike" cap="none" spc="0" baseline="0">
                <a:solidFill>
                  <a:srgbClr val="000000"/>
                </a:solidFill>
                <a:effectLst/>
                <a:latin typeface="Calibri"/>
                <a:ea typeface="Calibri"/>
                <a:cs typeface="Calibri"/>
              </a:rPr>
              <a:t>Sou uma pessoa saudável e ativa</a:t>
            </a:r>
          </a:p>
        </p:txBody>
      </p:sp>
      <p:sp>
        <p:nvSpPr>
          <p:cNvPr id="25604" name="AutoShape 4"/>
          <p:cNvSpPr>
            <a:spLocks noChangeArrowheads="1"/>
          </p:cNvSpPr>
          <p:nvPr/>
        </p:nvSpPr>
        <p:spPr bwMode="auto">
          <a:xfrm>
            <a:off x="6088063" y="2000250"/>
            <a:ext cx="2881312" cy="1512888"/>
          </a:xfrm>
          <a:prstGeom prst="cloudCallout">
            <a:avLst>
              <a:gd name="adj1" fmla="val -104727"/>
              <a:gd name="adj2" fmla="val -13296"/>
            </a:avLst>
          </a:prstGeom>
          <a:solidFill>
            <a:schemeClr val="tx2">
              <a:lumMod val="20000"/>
              <a:lumOff val="80000"/>
            </a:schemeClr>
          </a:solidFill>
          <a:ln w="12700">
            <a:solidFill>
              <a:schemeClr val="tx1"/>
            </a:solidFill>
            <a:miter lim="800000"/>
            <a:headEnd type="none" w="sm" len="sm"/>
            <a:tailEnd type="none" w="sm" len="sm"/>
          </a:ln>
        </p:spPr>
        <p:txBody>
          <a:bodyPr/>
          <a:lstStyle>
            <a:lvl1pPr eaLnBrk="0" hangingPunct="0">
              <a:spcBef>
                <a:spcPct val="20000"/>
              </a:spcBef>
              <a:buFont typeface="Arial" pitchFamily="34" charset="0"/>
              <a:buChar char="•"/>
              <a:defRPr sz="3200">
                <a:solidFill>
                  <a:schemeClr val="bg1"/>
                </a:solidFill>
                <a:latin typeface="Calibri" pitchFamily="34" charset="0"/>
              </a:defRPr>
            </a:lvl1pPr>
            <a:lvl2pPr marL="742950" indent="-285750" eaLnBrk="0" hangingPunct="0">
              <a:spcBef>
                <a:spcPct val="20000"/>
              </a:spcBef>
              <a:buFont typeface="Arial" pitchFamily="34" charset="0"/>
              <a:buChar char="–"/>
              <a:defRPr sz="2800">
                <a:solidFill>
                  <a:schemeClr val="bg1"/>
                </a:solidFill>
                <a:latin typeface="Calibri" pitchFamily="34" charset="0"/>
              </a:defRPr>
            </a:lvl2pPr>
            <a:lvl3pPr marL="1143000" indent="-228600" eaLnBrk="0" hangingPunct="0">
              <a:spcBef>
                <a:spcPct val="20000"/>
              </a:spcBef>
              <a:buFont typeface="Arial" pitchFamily="34" charset="0"/>
              <a:buChar char="•"/>
              <a:defRPr sz="2400">
                <a:solidFill>
                  <a:schemeClr val="bg1"/>
                </a:solidFill>
                <a:latin typeface="Calibri" pitchFamily="34" charset="0"/>
              </a:defRPr>
            </a:lvl3pPr>
            <a:lvl4pPr marL="1600200" indent="-228600" eaLnBrk="0" hangingPunct="0">
              <a:spcBef>
                <a:spcPct val="20000"/>
              </a:spcBef>
              <a:buFont typeface="Arial" pitchFamily="34" charset="0"/>
              <a:buChar char="–"/>
              <a:defRPr sz="2000">
                <a:solidFill>
                  <a:schemeClr val="bg1"/>
                </a:solidFill>
                <a:latin typeface="Calibri" pitchFamily="34" charset="0"/>
              </a:defRPr>
            </a:lvl4pPr>
            <a:lvl5pPr marL="2057400" indent="-228600" eaLnBrk="0" hangingPunct="0">
              <a:spcBef>
                <a:spcPct val="20000"/>
              </a:spcBef>
              <a:buFont typeface="Arial" pitchFamily="34" charset="0"/>
              <a:buChar char="»"/>
              <a:defRPr sz="2000">
                <a:solidFill>
                  <a:schemeClr val="bg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9pPr>
          </a:lstStyle>
          <a:p>
            <a:pPr algn="ctr" eaLnBrk="1" hangingPunct="1">
              <a:spcBef>
                <a:spcPct val="0"/>
              </a:spcBef>
              <a:buFont typeface="Arial" pitchFamily="34" charset="0"/>
              <a:buNone/>
              <a:defRPr/>
            </a:pPr>
            <a:endParaRPr lang="en-GB" altLang="en-US" sz="2000" b="1">
              <a:solidFill>
                <a:srgbClr val="000000"/>
              </a:solidFill>
            </a:endParaRPr>
          </a:p>
        </p:txBody>
      </p:sp>
      <p:sp>
        <p:nvSpPr>
          <p:cNvPr id="26630" name="Text Box 6"/>
          <p:cNvSpPr txBox="1">
            <a:spLocks noChangeArrowheads="1"/>
          </p:cNvSpPr>
          <p:nvPr/>
        </p:nvSpPr>
        <p:spPr bwMode="auto">
          <a:xfrm>
            <a:off x="6260563" y="2462213"/>
            <a:ext cx="2345811" cy="396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alibri" pitchFamily="34" charset="0"/>
              </a:defRPr>
            </a:lvl1pPr>
            <a:lvl2pPr>
              <a:defRPr sz="2200">
                <a:solidFill>
                  <a:schemeClr val="tx1"/>
                </a:solidFill>
                <a:latin typeface="Calibri" pitchFamily="34" charset="0"/>
              </a:defRPr>
            </a:lvl2pPr>
            <a:lvl3pPr>
              <a:defRPr sz="2000">
                <a:solidFill>
                  <a:schemeClr val="tx1"/>
                </a:solidFill>
                <a:latin typeface="Calibri" pitchFamily="34" charset="0"/>
              </a:defRPr>
            </a:lvl3pPr>
            <a:lvl4pPr>
              <a:defRPr>
                <a:solidFill>
                  <a:schemeClr val="tx1"/>
                </a:solidFill>
                <a:latin typeface="Calibri" pitchFamily="34" charset="0"/>
              </a:defRPr>
            </a:lvl4pPr>
            <a:lvl5pPr>
              <a:defRPr sz="1600">
                <a:solidFill>
                  <a:schemeClr val="tx1"/>
                </a:solidFill>
                <a:latin typeface="Calibri" pitchFamily="34" charset="0"/>
              </a:defRPr>
            </a:lvl5pPr>
            <a:lvl6pPr eaLnBrk="0" fontAlgn="base" hangingPunct="0">
              <a:spcAft>
                <a:spcPct val="0"/>
              </a:spcAft>
              <a:buFont typeface="Arial" pitchFamily="34" charset="0"/>
              <a:buChar char="»"/>
              <a:defRPr sz="1600">
                <a:solidFill>
                  <a:schemeClr val="tx1"/>
                </a:solidFill>
                <a:latin typeface="Calibri" pitchFamily="34" charset="0"/>
              </a:defRPr>
            </a:lvl6pPr>
            <a:lvl7pPr eaLnBrk="0" fontAlgn="base" hangingPunct="0">
              <a:spcAft>
                <a:spcPct val="0"/>
              </a:spcAft>
              <a:buFont typeface="Arial" pitchFamily="34" charset="0"/>
              <a:buChar char="»"/>
              <a:defRPr sz="1600">
                <a:solidFill>
                  <a:schemeClr val="tx1"/>
                </a:solidFill>
                <a:latin typeface="Calibri" pitchFamily="34" charset="0"/>
              </a:defRPr>
            </a:lvl7pPr>
            <a:lvl8pPr eaLnBrk="0" fontAlgn="base" hangingPunct="0">
              <a:spcAft>
                <a:spcPct val="0"/>
              </a:spcAft>
              <a:buFont typeface="Arial" pitchFamily="34" charset="0"/>
              <a:buChar char="»"/>
              <a:defRPr sz="1600">
                <a:solidFill>
                  <a:schemeClr val="tx1"/>
                </a:solidFill>
                <a:latin typeface="Calibri" pitchFamily="34" charset="0"/>
              </a:defRPr>
            </a:lvl8pPr>
            <a:lvl9pPr eaLnBrk="0" fontAlgn="base" hangingPunct="0">
              <a:spcAft>
                <a:spcPct val="0"/>
              </a:spcAft>
              <a:buFont typeface="Arial" pitchFamily="34" charset="0"/>
              <a:buChar char="»"/>
              <a:defRPr sz="1600">
                <a:solidFill>
                  <a:schemeClr val="tx1"/>
                </a:solidFill>
                <a:latin typeface="Calibri" pitchFamily="34" charset="0"/>
              </a:defRPr>
            </a:lvl9pPr>
          </a:lstStyle>
          <a:p>
            <a:pPr algn="ctr"/>
            <a:r>
              <a:rPr lang="pt-PT" sz="2000" b="1" i="0" strike="noStrike" cap="none" spc="0" baseline="0">
                <a:solidFill>
                  <a:srgbClr val="000000"/>
                </a:solidFill>
                <a:effectLst/>
                <a:latin typeface="Calibri"/>
                <a:ea typeface="Calibri"/>
                <a:cs typeface="Calibri"/>
              </a:rPr>
              <a:t>Vou deixar de fumar</a:t>
            </a:r>
          </a:p>
        </p:txBody>
      </p:sp>
      <p:sp>
        <p:nvSpPr>
          <p:cNvPr id="23557" name="AutoShape 5"/>
          <p:cNvSpPr>
            <a:spLocks noChangeArrowheads="1"/>
          </p:cNvSpPr>
          <p:nvPr/>
        </p:nvSpPr>
        <p:spPr bwMode="auto">
          <a:xfrm>
            <a:off x="5462588" y="3789363"/>
            <a:ext cx="3529012" cy="2417762"/>
          </a:xfrm>
          <a:prstGeom prst="cloudCallout">
            <a:avLst>
              <a:gd name="adj1" fmla="val -57514"/>
              <a:gd name="adj2" fmla="val -66940"/>
            </a:avLst>
          </a:prstGeom>
          <a:solidFill>
            <a:schemeClr val="tx2">
              <a:lumMod val="20000"/>
              <a:lumOff val="80000"/>
            </a:schemeClr>
          </a:solidFill>
          <a:ln w="12700">
            <a:solidFill>
              <a:schemeClr val="tx1"/>
            </a:solidFill>
            <a:miter lim="800000"/>
            <a:headEnd type="none" w="sm" len="sm"/>
            <a:tailEnd type="none" w="sm" len="sm"/>
          </a:ln>
        </p:spPr>
        <p:txBody>
          <a:bodyPr/>
          <a:lstStyle>
            <a:lvl1pPr eaLnBrk="0" hangingPunct="0">
              <a:spcBef>
                <a:spcPct val="20000"/>
              </a:spcBef>
              <a:buFont typeface="Arial"/>
              <a:buChar char="•"/>
              <a:defRPr sz="3200">
                <a:solidFill>
                  <a:schemeClr val="bg1"/>
                </a:solidFill>
                <a:latin typeface="Calibri" pitchFamily="34" charset="0"/>
              </a:defRPr>
            </a:lvl1pPr>
            <a:lvl2pPr marL="742950" indent="-285750" eaLnBrk="0" hangingPunct="0">
              <a:spcBef>
                <a:spcPct val="20000"/>
              </a:spcBef>
              <a:buFont typeface="Arial"/>
              <a:buChar char="–"/>
              <a:defRPr sz="2800">
                <a:solidFill>
                  <a:schemeClr val="bg1"/>
                </a:solidFill>
                <a:latin typeface="Calibri" pitchFamily="34" charset="0"/>
              </a:defRPr>
            </a:lvl2pPr>
            <a:lvl3pPr marL="1143000" indent="-228600" eaLnBrk="0" hangingPunct="0">
              <a:spcBef>
                <a:spcPct val="20000"/>
              </a:spcBef>
              <a:buFont typeface="Arial"/>
              <a:buChar char="•"/>
              <a:defRPr sz="2400">
                <a:solidFill>
                  <a:schemeClr val="bg1"/>
                </a:solidFill>
                <a:latin typeface="Calibri" pitchFamily="34" charset="0"/>
              </a:defRPr>
            </a:lvl3pPr>
            <a:lvl4pPr marL="1600200" indent="-228600" eaLnBrk="0" hangingPunct="0">
              <a:spcBef>
                <a:spcPct val="20000"/>
              </a:spcBef>
              <a:buFont typeface="Arial"/>
              <a:buChar char="–"/>
              <a:defRPr sz="2000">
                <a:solidFill>
                  <a:schemeClr val="bg1"/>
                </a:solidFill>
                <a:latin typeface="Calibri" pitchFamily="34" charset="0"/>
              </a:defRPr>
            </a:lvl4pPr>
            <a:lvl5pPr marL="2057400" indent="-228600" eaLnBrk="0" hangingPunct="0">
              <a:spcBef>
                <a:spcPct val="20000"/>
              </a:spcBef>
              <a:buFont typeface="Arial"/>
              <a:buChar char="»"/>
              <a:defRPr sz="2000">
                <a:solidFill>
                  <a:schemeClr val="bg1"/>
                </a:solidFill>
                <a:latin typeface="Calibri" pitchFamily="34" charset="0"/>
              </a:defRPr>
            </a:lvl5pPr>
            <a:lvl6pPr marL="2514600" indent="-228600" eaLnBrk="0" fontAlgn="base" hangingPunct="0">
              <a:spcBef>
                <a:spcPct val="20000"/>
              </a:spcBef>
              <a:spcAft>
                <a:spcPct val="0"/>
              </a:spcAft>
              <a:buFont typeface="Arial"/>
              <a:buChar char="»"/>
              <a:defRPr sz="2000">
                <a:solidFill>
                  <a:schemeClr val="bg1"/>
                </a:solidFill>
                <a:latin typeface="Calibri" pitchFamily="34" charset="0"/>
              </a:defRPr>
            </a:lvl6pPr>
            <a:lvl7pPr marL="2971800" indent="-228600" eaLnBrk="0" fontAlgn="base" hangingPunct="0">
              <a:spcBef>
                <a:spcPct val="20000"/>
              </a:spcBef>
              <a:spcAft>
                <a:spcPct val="0"/>
              </a:spcAft>
              <a:buFont typeface="Arial"/>
              <a:buChar char="»"/>
              <a:defRPr sz="2000">
                <a:solidFill>
                  <a:schemeClr val="bg1"/>
                </a:solidFill>
                <a:latin typeface="Calibri" pitchFamily="34" charset="0"/>
              </a:defRPr>
            </a:lvl7pPr>
            <a:lvl8pPr marL="3429000" indent="-228600" eaLnBrk="0" fontAlgn="base" hangingPunct="0">
              <a:spcBef>
                <a:spcPct val="20000"/>
              </a:spcBef>
              <a:spcAft>
                <a:spcPct val="0"/>
              </a:spcAft>
              <a:buFont typeface="Arial"/>
              <a:buChar char="»"/>
              <a:defRPr sz="2000">
                <a:solidFill>
                  <a:schemeClr val="bg1"/>
                </a:solidFill>
                <a:latin typeface="Calibri" pitchFamily="34" charset="0"/>
              </a:defRPr>
            </a:lvl8pPr>
            <a:lvl9pPr marL="3886200" indent="-228600" eaLnBrk="0" fontAlgn="base" hangingPunct="0">
              <a:spcBef>
                <a:spcPct val="20000"/>
              </a:spcBef>
              <a:spcAft>
                <a:spcPct val="0"/>
              </a:spcAft>
              <a:buFont typeface="Arial"/>
              <a:buChar char="»"/>
              <a:defRPr sz="2000">
                <a:solidFill>
                  <a:schemeClr val="bg1"/>
                </a:solidFill>
                <a:latin typeface="Calibri" pitchFamily="34" charset="0"/>
              </a:defRPr>
            </a:lvl9pPr>
          </a:lstStyle>
          <a:p>
            <a:pPr algn="ctr" eaLnBrk="1" hangingPunct="1">
              <a:spcBef>
                <a:spcPct val="0"/>
              </a:spcBef>
              <a:buFontTx/>
              <a:buNone/>
              <a:defRPr/>
            </a:pPr>
            <a:r>
              <a:rPr lang="pt-PT" sz="2000" b="1" i="0" strike="noStrike" cap="none" spc="0" baseline="0">
                <a:solidFill>
                  <a:srgbClr val="000000"/>
                </a:solidFill>
                <a:effectLst/>
                <a:latin typeface="Calibri"/>
                <a:ea typeface="Calibri"/>
                <a:cs typeface="Calibri"/>
              </a:rPr>
              <a:t>Não faz mal porque o tio Fred fumava muito e viveu até aos 82 anos</a:t>
            </a:r>
            <a:endParaRPr lang="en-GB" altLang="en-US" sz="2000" b="1">
              <a:solidFill>
                <a:srgbClr val="000000"/>
              </a:solidFill>
              <a:latin typeface="+mn-lt"/>
            </a:endParaRPr>
          </a:p>
          <a:p>
            <a:pPr algn="ctr" eaLnBrk="1" hangingPunct="1">
              <a:spcBef>
                <a:spcPct val="0"/>
              </a:spcBef>
              <a:buFontTx/>
              <a:buNone/>
              <a:defRPr/>
            </a:pPr>
            <a:endParaRPr lang="en-GB" altLang="en-US" sz="2400" b="1">
              <a:solidFill>
                <a:srgbClr val="000000"/>
              </a:solidFill>
              <a:latin typeface="+mn-lt"/>
            </a:endParaRPr>
          </a:p>
        </p:txBody>
      </p:sp>
      <p:pic>
        <p:nvPicPr>
          <p:cNvPr id="8" name="Picture 1">
            <a:extLst>
              <a:ext uri="{FF2B5EF4-FFF2-40B4-BE49-F238E27FC236}">
                <a16:creationId xmlns:a16="http://schemas.microsoft.com/office/drawing/2014/main" id="{23517ED8-5E15-4AD9-BCAC-3C786C0C68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3368675" y="1925638"/>
            <a:ext cx="1863725" cy="245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4">
            <a:extLst>
              <a:ext uri="{FF2B5EF4-FFF2-40B4-BE49-F238E27FC236}">
                <a16:creationId xmlns:a16="http://schemas.microsoft.com/office/drawing/2014/main" id="{461E00A2-EFF3-4277-85FA-9DCBD523D178}"/>
              </a:ext>
            </a:extLst>
          </p:cNvPr>
          <p:cNvSpPr txBox="1">
            <a:spLocks noChangeArrowheads="1"/>
          </p:cNvSpPr>
          <p:nvPr/>
        </p:nvSpPr>
        <p:spPr bwMode="auto">
          <a:xfrm>
            <a:off x="3264692" y="4379913"/>
            <a:ext cx="231314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2400">
                <a:solidFill>
                  <a:schemeClr val="tx1"/>
                </a:solidFill>
                <a:latin typeface="Calibri" pitchFamily="34" charset="0"/>
              </a:defRPr>
            </a:lvl1pPr>
            <a:lvl2pPr marL="742950" indent="-285750">
              <a:spcBef>
                <a:spcPct val="20000"/>
              </a:spcBef>
              <a:buFont typeface="Arial" pitchFamily="34" charset="0"/>
              <a:buChar char="–"/>
              <a:defRPr sz="2200">
                <a:solidFill>
                  <a:schemeClr val="tx1"/>
                </a:solidFill>
                <a:latin typeface="Calibri" pitchFamily="34" charset="0"/>
              </a:defRPr>
            </a:lvl2pPr>
            <a:lvl3pPr marL="1143000" indent="-228600">
              <a:spcBef>
                <a:spcPct val="20000"/>
              </a:spcBef>
              <a:buFont typeface="Arial" pitchFamily="34" charset="0"/>
              <a:buChar char="•"/>
              <a:defRPr sz="2000">
                <a:solidFill>
                  <a:schemeClr val="tx1"/>
                </a:solidFill>
                <a:latin typeface="Calibri" pitchFamily="34" charset="0"/>
              </a:defRPr>
            </a:lvl3pPr>
            <a:lvl4pPr marL="1600200" indent="-228600">
              <a:spcBef>
                <a:spcPct val="20000"/>
              </a:spcBef>
              <a:buFont typeface="Arial" pitchFamily="34" charset="0"/>
              <a:buChar char="–"/>
              <a:defRPr>
                <a:solidFill>
                  <a:schemeClr val="tx1"/>
                </a:solidFill>
                <a:latin typeface="Calibri" pitchFamily="34" charset="0"/>
              </a:defRPr>
            </a:lvl4pPr>
            <a:lvl5pPr marL="2057400" indent="-228600">
              <a:spcBef>
                <a:spcPct val="20000"/>
              </a:spcBef>
              <a:buFont typeface="Arial" pitchFamily="34" charset="0"/>
              <a:buChar char="»"/>
              <a:defRPr sz="16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9pPr>
          </a:lstStyle>
          <a:p>
            <a:pPr eaLnBrk="1" hangingPunct="1">
              <a:spcBef>
                <a:spcPct val="0"/>
              </a:spcBef>
              <a:buNone/>
            </a:pPr>
            <a:r>
              <a:rPr lang="pt-PT" sz="1000" b="0" i="0" strike="noStrike" cap="none" spc="0" baseline="0" dirty="0">
                <a:solidFill>
                  <a:srgbClr val="000000"/>
                </a:solidFill>
                <a:effectLst/>
                <a:latin typeface="HelveticaNeueLT Std Cn"/>
                <a:ea typeface="HelveticaNeueLT Std Cn"/>
                <a:cs typeface="HelveticaNeueLT Std Cn"/>
              </a:rPr>
              <a:t>Fonte da imagem: www.pixabay.com</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82888"/>
            <a:ext cx="8229600" cy="1292225"/>
          </a:xfrm>
        </p:spPr>
        <p:txBody>
          <a:bodyPr/>
          <a:lstStyle/>
          <a:p>
            <a:pPr eaLnBrk="1" hangingPunct="1">
              <a:lnSpc>
                <a:spcPct val="80000"/>
              </a:lnSpc>
              <a:defRPr/>
            </a:pPr>
            <a:r>
              <a:rPr lang="pt-PT" sz="2800" b="1" i="0" strike="noStrike" cap="none" spc="0" baseline="0">
                <a:solidFill>
                  <a:srgbClr val="1D2763"/>
                </a:solidFill>
                <a:effectLst/>
                <a:latin typeface="Calibri"/>
                <a:ea typeface="Calibri"/>
                <a:cs typeface="Calibri"/>
              </a:rPr>
              <a:t>Escuta de pensamentos e comportamentos discrepantes </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a:xfrm>
            <a:off x="457200" y="292100"/>
            <a:ext cx="8229600" cy="773113"/>
          </a:xfrm>
        </p:spPr>
        <p:txBody>
          <a:bodyPr rtlCol="0">
            <a:normAutofit fontScale="90000"/>
          </a:bodyPr>
          <a:lstStyle/>
          <a:p>
            <a:pPr eaLnBrk="1" fontAlgn="auto" hangingPunct="1">
              <a:spcAft>
                <a:spcPct val="0"/>
              </a:spcAft>
              <a:defRPr/>
            </a:pPr>
            <a:r>
              <a:rPr lang="pt-PT" sz="2800" b="1" i="0" strike="noStrike" cap="none" spc="0" baseline="0">
                <a:solidFill>
                  <a:srgbClr val="002060"/>
                </a:solidFill>
                <a:effectLst/>
                <a:latin typeface="Calibri"/>
                <a:ea typeface="Calibri"/>
                <a:cs typeface="Calibri"/>
              </a:rPr>
              <a:t>Escuta de pensamentos e comportamentos discrepantes</a:t>
            </a:r>
            <a:endParaRPr lang="en-GB" altLang="en-US" b="1">
              <a:solidFill>
                <a:srgbClr val="002060"/>
              </a:solidFill>
            </a:endParaRPr>
          </a:p>
        </p:txBody>
      </p:sp>
      <p:sp>
        <p:nvSpPr>
          <p:cNvPr id="28675" name="Rectangle 3"/>
          <p:cNvSpPr>
            <a:spLocks noGrp="1"/>
          </p:cNvSpPr>
          <p:nvPr>
            <p:ph idx="1"/>
          </p:nvPr>
        </p:nvSpPr>
        <p:spPr>
          <a:xfrm>
            <a:off x="457200" y="1570038"/>
            <a:ext cx="8229600" cy="4311650"/>
          </a:xfrm>
        </p:spPr>
        <p:txBody>
          <a:bodyPr/>
          <a:lstStyle/>
          <a:p>
            <a:pPr eaLnBrk="1" hangingPunct="1"/>
            <a:r>
              <a:rPr lang="pt-PT" dirty="0">
                <a:latin typeface="Calibri"/>
                <a:ea typeface="Calibri"/>
                <a:cs typeface="Calibri"/>
              </a:rPr>
              <a:t>Utilize</a:t>
            </a:r>
            <a:r>
              <a:rPr lang="pt-PT" sz="2400" b="0" i="0" strike="noStrike" cap="none" spc="0" baseline="0" dirty="0">
                <a:solidFill>
                  <a:srgbClr val="1D2763"/>
                </a:solidFill>
                <a:effectLst/>
                <a:latin typeface="Calibri"/>
                <a:ea typeface="Calibri"/>
                <a:cs typeface="Calibri"/>
              </a:rPr>
              <a:t> as competências de escuta ativa para estar atento a:</a:t>
            </a:r>
          </a:p>
          <a:p>
            <a:pPr lvl="1" eaLnBrk="1" hangingPunct="1"/>
            <a:r>
              <a:rPr lang="pt-PT" sz="2200" b="0" i="1" strike="noStrike" cap="none" spc="0" baseline="0" dirty="0">
                <a:solidFill>
                  <a:srgbClr val="000000"/>
                </a:solidFill>
                <a:effectLst/>
                <a:latin typeface="Calibri"/>
                <a:ea typeface="Calibri"/>
                <a:cs typeface="Calibri"/>
              </a:rPr>
              <a:t>“Eu devia...”</a:t>
            </a:r>
          </a:p>
          <a:p>
            <a:pPr lvl="1" eaLnBrk="1" hangingPunct="1"/>
            <a:r>
              <a:rPr lang="pt-PT" sz="2200" b="0" i="1" strike="noStrike" cap="none" spc="0" baseline="0" dirty="0">
                <a:solidFill>
                  <a:srgbClr val="000000"/>
                </a:solidFill>
                <a:effectLst/>
                <a:latin typeface="Calibri"/>
                <a:ea typeface="Calibri"/>
                <a:cs typeface="Calibri"/>
              </a:rPr>
              <a:t>“Deveria...”</a:t>
            </a:r>
          </a:p>
          <a:p>
            <a:pPr lvl="1" eaLnBrk="1" hangingPunct="1"/>
            <a:r>
              <a:rPr lang="pt-PT" sz="2200" b="0" i="1" strike="noStrike" cap="none" spc="0" baseline="0" dirty="0">
                <a:solidFill>
                  <a:srgbClr val="000000"/>
                </a:solidFill>
                <a:effectLst/>
                <a:latin typeface="Calibri"/>
                <a:ea typeface="Calibri"/>
                <a:cs typeface="Calibri"/>
              </a:rPr>
              <a:t>“As pessoas dizem que eu preciso de...”</a:t>
            </a:r>
          </a:p>
          <a:p>
            <a:pPr lvl="1" eaLnBrk="1" hangingPunct="1"/>
            <a:r>
              <a:rPr lang="pt-PT" sz="2200" b="0" i="1" strike="noStrike" cap="none" spc="0" baseline="0" dirty="0">
                <a:solidFill>
                  <a:srgbClr val="000000"/>
                </a:solidFill>
                <a:effectLst/>
                <a:latin typeface="Calibri"/>
                <a:ea typeface="Calibri"/>
                <a:cs typeface="Calibri"/>
              </a:rPr>
              <a:t>“Sei que não é bom para mim, mas...”</a:t>
            </a:r>
          </a:p>
          <a:p>
            <a:pPr lvl="1" eaLnBrk="1" hangingPunct="1"/>
            <a:r>
              <a:rPr lang="pt-PT" sz="2200" b="0" i="1" strike="noStrike" cap="none" spc="0" baseline="0" dirty="0">
                <a:solidFill>
                  <a:srgbClr val="000000"/>
                </a:solidFill>
                <a:effectLst/>
                <a:latin typeface="Calibri"/>
                <a:ea typeface="Calibri"/>
                <a:cs typeface="Calibri"/>
              </a:rPr>
              <a:t>“Sei o que está a dizer, mas...”</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92100"/>
            <a:ext cx="8229600" cy="773113"/>
          </a:xfrm>
        </p:spPr>
        <p:txBody>
          <a:bodyPr rtlCol="0">
            <a:normAutofit fontScale="90000"/>
          </a:bodyPr>
          <a:lstStyle/>
          <a:p>
            <a:pPr eaLnBrk="1" fontAlgn="auto" hangingPunct="1">
              <a:spcAft>
                <a:spcPct val="0"/>
              </a:spcAft>
              <a:defRPr/>
            </a:pPr>
            <a:r>
              <a:rPr lang="pt-PT" sz="2800" b="1" i="0" strike="noStrike" cap="none" spc="0" baseline="0">
                <a:solidFill>
                  <a:srgbClr val="002060"/>
                </a:solidFill>
                <a:effectLst/>
                <a:latin typeface="Calibri"/>
                <a:ea typeface="Calibri"/>
                <a:cs typeface="Calibri"/>
              </a:rPr>
              <a:t>Escuta de pensamentos e comportamentos discrepantes</a:t>
            </a:r>
            <a:endParaRPr lang="en-US" altLang="en-US" b="1">
              <a:solidFill>
                <a:srgbClr val="002060"/>
              </a:solidFill>
            </a:endParaRPr>
          </a:p>
        </p:txBody>
      </p:sp>
      <p:sp>
        <p:nvSpPr>
          <p:cNvPr id="29699" name="Rectangle 3"/>
          <p:cNvSpPr>
            <a:spLocks noGrp="1" noChangeArrowheads="1"/>
          </p:cNvSpPr>
          <p:nvPr>
            <p:ph idx="1"/>
          </p:nvPr>
        </p:nvSpPr>
        <p:spPr>
          <a:xfrm>
            <a:off x="457200" y="1570038"/>
            <a:ext cx="8229600" cy="4311650"/>
          </a:xfrm>
        </p:spPr>
        <p:txBody>
          <a:bodyPr/>
          <a:lstStyle/>
          <a:p>
            <a:pPr eaLnBrk="1" hangingPunct="1"/>
            <a:r>
              <a:rPr lang="pt-PT" sz="2400" b="0" i="0" strike="noStrike" cap="none" spc="0" baseline="0" dirty="0">
                <a:solidFill>
                  <a:srgbClr val="1D2763"/>
                </a:solidFill>
                <a:effectLst/>
                <a:latin typeface="Calibri"/>
                <a:ea typeface="Calibri"/>
                <a:cs typeface="Calibri"/>
              </a:rPr>
              <a:t>As pessoas conhecem frequentemente os seus problemas mas mantêm-nos afastados da consciência ou da </a:t>
            </a:r>
            <a:r>
              <a:rPr lang="pt-PT" dirty="0">
                <a:latin typeface="Calibri"/>
                <a:ea typeface="Calibri"/>
                <a:cs typeface="Calibri"/>
              </a:rPr>
              <a:t>perceção</a:t>
            </a:r>
            <a:r>
              <a:rPr lang="pt-PT" sz="2400" b="0" i="0" strike="noStrike" cap="none" spc="0" baseline="0" dirty="0">
                <a:solidFill>
                  <a:srgbClr val="1D2763"/>
                </a:solidFill>
                <a:effectLst/>
                <a:latin typeface="Calibri"/>
                <a:ea typeface="Calibri"/>
                <a:cs typeface="Calibri"/>
              </a:rPr>
              <a:t> “pública”</a:t>
            </a:r>
          </a:p>
          <a:p>
            <a:pPr eaLnBrk="1" hangingPunct="1"/>
            <a:endParaRPr lang="en-US" altLang="en-US" dirty="0">
              <a:ea typeface="HelveticaNeueLT Std Cn"/>
            </a:endParaRPr>
          </a:p>
          <a:p>
            <a:pPr eaLnBrk="1" hangingPunct="1"/>
            <a:r>
              <a:rPr lang="pt-PT" sz="2400" b="0" i="0" strike="noStrike" cap="none" spc="0" baseline="0" dirty="0">
                <a:solidFill>
                  <a:srgbClr val="1D2763"/>
                </a:solidFill>
                <a:effectLst/>
                <a:latin typeface="Calibri"/>
                <a:ea typeface="Calibri"/>
                <a:cs typeface="Calibri"/>
              </a:rPr>
              <a:t>São normalmente </a:t>
            </a:r>
            <a:r>
              <a:rPr lang="pt-PT" dirty="0">
                <a:latin typeface="Calibri"/>
                <a:ea typeface="Calibri"/>
                <a:cs typeface="Calibri"/>
              </a:rPr>
              <a:t>versadas</a:t>
            </a:r>
            <a:r>
              <a:rPr lang="pt-PT" sz="2400" b="0" i="0" strike="noStrike" cap="none" spc="0" baseline="0" dirty="0">
                <a:solidFill>
                  <a:srgbClr val="FF0000"/>
                </a:solidFill>
                <a:effectLst/>
                <a:latin typeface="Calibri"/>
                <a:ea typeface="Calibri"/>
                <a:cs typeface="Calibri"/>
              </a:rPr>
              <a:t> </a:t>
            </a:r>
            <a:r>
              <a:rPr lang="pt-PT" dirty="0">
                <a:latin typeface="Calibri"/>
                <a:ea typeface="Calibri"/>
                <a:cs typeface="Calibri"/>
              </a:rPr>
              <a:t>em</a:t>
            </a:r>
            <a:r>
              <a:rPr lang="pt-PT" sz="2400" b="0" i="0" strike="noStrike" cap="none" spc="0" baseline="0" dirty="0">
                <a:solidFill>
                  <a:srgbClr val="FF0000"/>
                </a:solidFill>
                <a:effectLst/>
                <a:latin typeface="Calibri"/>
                <a:ea typeface="Calibri"/>
                <a:cs typeface="Calibri"/>
              </a:rPr>
              <a:t> </a:t>
            </a:r>
            <a:r>
              <a:rPr lang="pt-PT" sz="2400" b="0" i="0" strike="noStrike" cap="none" spc="0" baseline="0" dirty="0">
                <a:solidFill>
                  <a:srgbClr val="1D2763"/>
                </a:solidFill>
                <a:effectLst/>
                <a:latin typeface="Calibri"/>
                <a:ea typeface="Calibri"/>
                <a:cs typeface="Calibri"/>
              </a:rPr>
              <a:t>esconder os seus verdadeiros sentimentos (defesas psicológicas), uma vez que suscitam desconforto</a:t>
            </a:r>
          </a:p>
        </p:txBody>
      </p:sp>
      <p:sp>
        <p:nvSpPr>
          <p:cNvPr id="4" name="TextBox 2"/>
          <p:cNvSpPr txBox="1">
            <a:spLocks noChangeArrowheads="1"/>
          </p:cNvSpPr>
          <p:nvPr/>
        </p:nvSpPr>
        <p:spPr bwMode="auto">
          <a:xfrm>
            <a:off x="6834737" y="6126163"/>
            <a:ext cx="2309262" cy="244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r" eaLnBrk="1" hangingPunct="1">
              <a:spcBef>
                <a:spcPct val="0"/>
              </a:spcBef>
              <a:buFontTx/>
              <a:buNone/>
              <a:defRPr/>
            </a:pPr>
            <a:r>
              <a:rPr lang="pt-PT" sz="1000" b="0" i="0" strike="noStrike" cap="none" spc="0" baseline="0">
                <a:solidFill>
                  <a:srgbClr val="000000"/>
                </a:solidFill>
                <a:effectLst/>
                <a:latin typeface="Calibri"/>
                <a:ea typeface="Calibri"/>
                <a:cs typeface="Calibri"/>
              </a:rPr>
              <a:t>Bowins B. </a:t>
            </a:r>
            <a:r>
              <a:rPr lang="pt-PT" sz="1000" b="0" i="1" strike="noStrike" cap="none" spc="0" baseline="0">
                <a:solidFill>
                  <a:srgbClr val="000000"/>
                </a:solidFill>
                <a:effectLst/>
                <a:latin typeface="Calibri"/>
                <a:ea typeface="Calibri"/>
                <a:cs typeface="Calibri"/>
              </a:rPr>
              <a:t>Am J Psychoanal </a:t>
            </a:r>
            <a:r>
              <a:rPr lang="pt-PT" sz="1000" b="0" i="0" strike="noStrike" cap="none" spc="0" baseline="0">
                <a:solidFill>
                  <a:srgbClr val="000000"/>
                </a:solidFill>
                <a:effectLst/>
                <a:latin typeface="Calibri"/>
                <a:ea typeface="Calibri"/>
                <a:cs typeface="Calibri"/>
              </a:rPr>
              <a:t>2004;64:1–26.</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2782888"/>
            <a:ext cx="8229600" cy="1292225"/>
          </a:xfrm>
        </p:spPr>
        <p:txBody>
          <a:bodyPr/>
          <a:lstStyle/>
          <a:p>
            <a:pPr eaLnBrk="1" hangingPunct="1">
              <a:lnSpc>
                <a:spcPct val="80000"/>
              </a:lnSpc>
              <a:defRPr/>
            </a:pPr>
            <a:r>
              <a:rPr lang="pt-PT" sz="2800" b="1" i="0" strike="noStrike" cap="none" spc="0" baseline="0">
                <a:solidFill>
                  <a:srgbClr val="1D2763"/>
                </a:solidFill>
                <a:effectLst/>
                <a:latin typeface="Calibri"/>
                <a:ea typeface="Calibri"/>
                <a:cs typeface="Calibri"/>
              </a:rPr>
              <a:t>Aumentar a consciencialização sobre pensamentos e comportamentos discrepantes </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15900" y="292100"/>
            <a:ext cx="8712200" cy="773113"/>
          </a:xfrm>
        </p:spPr>
        <p:txBody>
          <a:bodyPr>
            <a:noAutofit/>
          </a:bodyPr>
          <a:lstStyle/>
          <a:p>
            <a:pPr eaLnBrk="1" hangingPunct="1">
              <a:defRPr/>
            </a:pPr>
            <a:r>
              <a:rPr lang="pt-PT" sz="2800" b="1" i="0" strike="noStrike" cap="none" spc="0" baseline="0">
                <a:solidFill>
                  <a:srgbClr val="002060"/>
                </a:solidFill>
                <a:effectLst/>
                <a:latin typeface="Calibri"/>
                <a:ea typeface="Calibri"/>
                <a:cs typeface="Calibri"/>
              </a:rPr>
              <a:t>Aumentar a consciencialização sobre pensamentos e comportamentos discrepantes</a:t>
            </a:r>
            <a:endParaRPr lang="en-US" altLang="en-US" b="1">
              <a:solidFill>
                <a:srgbClr val="002060"/>
              </a:solidFill>
              <a:ea typeface="HelveticaNeueLT Std Med Cn"/>
            </a:endParaRPr>
          </a:p>
        </p:txBody>
      </p:sp>
      <p:sp>
        <p:nvSpPr>
          <p:cNvPr id="31747" name="Rectangle 3"/>
          <p:cNvSpPr>
            <a:spLocks noGrp="1" noChangeArrowheads="1"/>
          </p:cNvSpPr>
          <p:nvPr>
            <p:ph idx="1"/>
          </p:nvPr>
        </p:nvSpPr>
        <p:spPr>
          <a:xfrm>
            <a:off x="457200" y="1570038"/>
            <a:ext cx="8229600" cy="4311650"/>
          </a:xfrm>
        </p:spPr>
        <p:txBody>
          <a:bodyPr/>
          <a:lstStyle/>
          <a:p>
            <a:pPr eaLnBrk="1" hangingPunct="1"/>
            <a:r>
              <a:rPr lang="pt-PT" sz="2400" b="0" i="0" strike="noStrike" cap="none" spc="0" baseline="0">
                <a:solidFill>
                  <a:srgbClr val="1D2763"/>
                </a:solidFill>
                <a:effectLst/>
                <a:latin typeface="Calibri"/>
                <a:ea typeface="Calibri"/>
                <a:cs typeface="Calibri"/>
              </a:rPr>
              <a:t>Rever variáveis objetivas de resultados de saúde (por exemplo espirometria, crescimento, dias no hospital) durante a consulta (isto provavelmente ocorreria de qualquer forma...)</a:t>
            </a:r>
            <a:endParaRPr lang="en-GB" altLang="en-US">
              <a:cs typeface="Times New Roman" panose="02020603050405020304" pitchFamily="18" charset="0"/>
            </a:endParaRPr>
          </a:p>
          <a:p>
            <a:pPr lvl="1" eaLnBrk="1" hangingPunct="1"/>
            <a:endParaRPr lang="en-GB" altLang="en-US" sz="2400">
              <a:cs typeface="Times New Roman" panose="02020603050405020304" pitchFamily="18" charset="0"/>
            </a:endParaRPr>
          </a:p>
          <a:p>
            <a:pPr eaLnBrk="1" hangingPunct="1"/>
            <a:r>
              <a:rPr lang="pt-PT" sz="2400" b="0" i="0" strike="noStrike" cap="none" spc="0" baseline="0">
                <a:solidFill>
                  <a:srgbClr val="1D2763"/>
                </a:solidFill>
                <a:effectLst/>
                <a:latin typeface="Calibri"/>
                <a:ea typeface="Calibri"/>
                <a:cs typeface="Calibri"/>
              </a:rPr>
              <a:t>Pedir a opinião do doente sobre estes resultados geralmente aumenta a consciencialização e o reconhecimento disto pode aumentar ainda mais a consciencialização.</a:t>
            </a:r>
            <a:endParaRPr lang="en-GB" altLang="en-US">
              <a:cs typeface="Times New Roman" panose="02020603050405020304" pitchFamily="18" charset="0"/>
            </a:endParaRPr>
          </a:p>
          <a:p>
            <a:pPr eaLnBrk="1" hangingPunct="1"/>
            <a:endParaRPr lang="en-GB" altLang="en-US">
              <a:cs typeface="Times New Roman" panose="02020603050405020304" pitchFamily="18" charset="0"/>
            </a:endParaRPr>
          </a:p>
          <a:p>
            <a:pPr eaLnBrk="1" hangingPunct="1"/>
            <a:r>
              <a:rPr lang="pt-PT" sz="2400" b="0" i="0" strike="noStrike" cap="none" spc="0" baseline="0">
                <a:solidFill>
                  <a:srgbClr val="1D2763"/>
                </a:solidFill>
                <a:effectLst/>
                <a:latin typeface="Calibri"/>
                <a:ea typeface="Calibri"/>
                <a:cs typeface="Calibri"/>
              </a:rPr>
              <a:t>O modelo da entrevista motivacional (EM) refere-se a esta fase de contemplação da mudança como “desenvolver discrepâncias”.</a:t>
            </a:r>
            <a:r>
              <a:rPr lang="pt-PT" sz="2400" b="0" i="0" strike="noStrike" cap="none" spc="0" baseline="30000">
                <a:solidFill>
                  <a:srgbClr val="1D2763"/>
                </a:solidFill>
                <a:effectLst/>
                <a:latin typeface="Calibri"/>
                <a:ea typeface="Calibri"/>
                <a:cs typeface="Calibri"/>
              </a:rPr>
              <a:t>1</a:t>
            </a:r>
            <a:endParaRPr lang="en-US" altLang="en-US" baseline="30000">
              <a:cs typeface="Courier New" pitchFamily="49" charset="0"/>
            </a:endParaRPr>
          </a:p>
        </p:txBody>
      </p:sp>
      <p:sp>
        <p:nvSpPr>
          <p:cNvPr id="4" name="TextBox 2"/>
          <p:cNvSpPr txBox="1">
            <a:spLocks noChangeArrowheads="1"/>
          </p:cNvSpPr>
          <p:nvPr/>
        </p:nvSpPr>
        <p:spPr bwMode="auto">
          <a:xfrm>
            <a:off x="6110431" y="6126163"/>
            <a:ext cx="3033568" cy="244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r" eaLnBrk="1" hangingPunct="1">
              <a:spcBef>
                <a:spcPct val="0"/>
              </a:spcBef>
              <a:buFontTx/>
              <a:buNone/>
              <a:defRPr/>
            </a:pPr>
            <a:r>
              <a:rPr lang="pt-PT" sz="1000" b="0" i="0" strike="noStrike" cap="none" spc="0" baseline="0">
                <a:solidFill>
                  <a:srgbClr val="000000"/>
                </a:solidFill>
                <a:effectLst/>
                <a:latin typeface="Calibri"/>
                <a:ea typeface="Calibri"/>
                <a:cs typeface="Calibri"/>
              </a:rPr>
              <a:t>Markland D, et al. </a:t>
            </a:r>
            <a:r>
              <a:rPr lang="pt-PT" sz="1000" b="0" i="1" strike="noStrike" cap="none" spc="0" baseline="0">
                <a:solidFill>
                  <a:srgbClr val="000000"/>
                </a:solidFill>
                <a:effectLst/>
                <a:latin typeface="Calibri"/>
                <a:ea typeface="Calibri"/>
                <a:cs typeface="Calibri"/>
              </a:rPr>
              <a:t>J Soc Clin Psychol</a:t>
            </a:r>
            <a:r>
              <a:rPr lang="pt-PT" sz="1000" b="0" i="0" strike="noStrike" cap="none" spc="0" baseline="0">
                <a:solidFill>
                  <a:srgbClr val="000000"/>
                </a:solidFill>
                <a:effectLst/>
                <a:latin typeface="Calibri"/>
                <a:ea typeface="Calibri"/>
                <a:cs typeface="Calibri"/>
              </a:rPr>
              <a:t> 2005;24:811–831.</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2782888"/>
            <a:ext cx="8229600" cy="1292225"/>
          </a:xfrm>
        </p:spPr>
        <p:txBody>
          <a:bodyPr/>
          <a:lstStyle/>
          <a:p>
            <a:pPr eaLnBrk="1" hangingPunct="1">
              <a:lnSpc>
                <a:spcPct val="80000"/>
              </a:lnSpc>
              <a:defRPr/>
            </a:pPr>
            <a:r>
              <a:rPr lang="pt-PT" sz="2800" b="1" i="0" strike="noStrike" cap="none" spc="0" baseline="0" dirty="0">
                <a:solidFill>
                  <a:srgbClr val="002060"/>
                </a:solidFill>
                <a:effectLst/>
                <a:latin typeface="Calibri"/>
                <a:ea typeface="Calibri"/>
                <a:cs typeface="Calibri"/>
              </a:rPr>
              <a:t>Levantar objeções</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a:xfrm>
            <a:off x="457200" y="292100"/>
            <a:ext cx="8229600" cy="773113"/>
          </a:xfrm>
        </p:spPr>
        <p:txBody>
          <a:bodyPr/>
          <a:lstStyle/>
          <a:p>
            <a:pPr eaLnBrk="1" hangingPunct="1">
              <a:defRPr/>
            </a:pPr>
            <a:r>
              <a:rPr lang="pt-PT" sz="2800" b="1" i="0" strike="noStrike" cap="none" spc="0" baseline="0" dirty="0">
                <a:solidFill>
                  <a:srgbClr val="002060"/>
                </a:solidFill>
                <a:effectLst/>
                <a:latin typeface="Calibri"/>
                <a:ea typeface="Calibri"/>
                <a:cs typeface="Calibri"/>
              </a:rPr>
              <a:t>Levantar objeções</a:t>
            </a:r>
          </a:p>
        </p:txBody>
      </p:sp>
      <p:sp>
        <p:nvSpPr>
          <p:cNvPr id="33795" name="Rectangle 3"/>
          <p:cNvSpPr>
            <a:spLocks noGrp="1"/>
          </p:cNvSpPr>
          <p:nvPr>
            <p:ph idx="1"/>
          </p:nvPr>
        </p:nvSpPr>
        <p:spPr>
          <a:xfrm>
            <a:off x="457200" y="1570038"/>
            <a:ext cx="8229600" cy="4311650"/>
          </a:xfrm>
        </p:spPr>
        <p:txBody>
          <a:bodyPr/>
          <a:lstStyle/>
          <a:p>
            <a:pPr eaLnBrk="1" hangingPunct="1"/>
            <a:r>
              <a:rPr lang="pt-PT" sz="2400" b="0" i="0" strike="noStrike" cap="none" spc="0" baseline="0" dirty="0">
                <a:solidFill>
                  <a:srgbClr val="1D2763"/>
                </a:solidFill>
                <a:effectLst/>
                <a:latin typeface="Calibri"/>
                <a:ea typeface="Calibri"/>
                <a:cs typeface="Calibri"/>
              </a:rPr>
              <a:t>Para que a mudança ocorra, devem estar presentes duas coisas:</a:t>
            </a:r>
          </a:p>
          <a:p>
            <a:pPr lvl="1" eaLnBrk="1" hangingPunct="1"/>
            <a:r>
              <a:rPr lang="pt-PT" sz="2200" b="0" i="0" strike="noStrike" cap="none" spc="0" baseline="0" dirty="0">
                <a:solidFill>
                  <a:srgbClr val="000000"/>
                </a:solidFill>
                <a:effectLst/>
                <a:latin typeface="Calibri"/>
                <a:ea typeface="Calibri"/>
                <a:cs typeface="Calibri"/>
              </a:rPr>
              <a:t>Importância (</a:t>
            </a:r>
            <a:r>
              <a:rPr lang="pt-PT" sz="2200" b="0" i="1" strike="noStrike" cap="none" spc="0" baseline="0" dirty="0">
                <a:solidFill>
                  <a:srgbClr val="000000"/>
                </a:solidFill>
                <a:effectLst/>
                <a:latin typeface="Calibri"/>
                <a:ea typeface="Calibri"/>
                <a:cs typeface="Calibri"/>
              </a:rPr>
              <a:t>“Sei que </a:t>
            </a:r>
            <a:r>
              <a:rPr lang="pt-PT" sz="2200" b="1" i="1" strike="noStrike" cap="none" spc="0" baseline="0" dirty="0">
                <a:solidFill>
                  <a:srgbClr val="000000"/>
                </a:solidFill>
                <a:effectLst/>
                <a:latin typeface="Calibri"/>
                <a:ea typeface="Calibri"/>
                <a:cs typeface="Calibri"/>
              </a:rPr>
              <a:t>devo</a:t>
            </a:r>
            <a:r>
              <a:rPr lang="pt-PT" sz="2200" b="0" i="1" strike="noStrike" cap="none" spc="0" baseline="0" dirty="0">
                <a:solidFill>
                  <a:srgbClr val="000000"/>
                </a:solidFill>
                <a:effectLst/>
                <a:latin typeface="Calibri"/>
                <a:ea typeface="Calibri"/>
                <a:cs typeface="Calibri"/>
              </a:rPr>
              <a:t> mudar”)</a:t>
            </a:r>
          </a:p>
          <a:p>
            <a:pPr lvl="1" eaLnBrk="1" hangingPunct="1"/>
            <a:r>
              <a:rPr lang="pt-PT" sz="2200" b="0" i="0" strike="noStrike" cap="none" spc="0" baseline="0" dirty="0">
                <a:solidFill>
                  <a:srgbClr val="000000"/>
                </a:solidFill>
                <a:effectLst/>
                <a:latin typeface="Calibri"/>
                <a:ea typeface="Calibri"/>
                <a:cs typeface="Calibri"/>
              </a:rPr>
              <a:t>Confiança (</a:t>
            </a:r>
            <a:r>
              <a:rPr lang="pt-PT" sz="2200" b="0" i="1" strike="noStrike" cap="none" spc="0" baseline="0" dirty="0">
                <a:solidFill>
                  <a:srgbClr val="000000"/>
                </a:solidFill>
                <a:effectLst/>
                <a:latin typeface="Calibri"/>
                <a:ea typeface="Calibri"/>
                <a:cs typeface="Calibri"/>
              </a:rPr>
              <a:t>“Sei que </a:t>
            </a:r>
            <a:r>
              <a:rPr lang="pt-PT" b="1" i="1" dirty="0">
                <a:solidFill>
                  <a:srgbClr val="000000"/>
                </a:solidFill>
                <a:latin typeface="Calibri"/>
                <a:ea typeface="Calibri"/>
                <a:cs typeface="Calibri"/>
              </a:rPr>
              <a:t>consigo</a:t>
            </a:r>
            <a:r>
              <a:rPr lang="pt-PT" sz="2200" b="0" i="1" strike="noStrike" cap="none" spc="0" baseline="0" dirty="0">
                <a:solidFill>
                  <a:srgbClr val="000000"/>
                </a:solidFill>
                <a:effectLst/>
                <a:latin typeface="Calibri"/>
                <a:ea typeface="Calibri"/>
                <a:cs typeface="Calibri"/>
              </a:rPr>
              <a:t> mudar”)</a:t>
            </a:r>
          </a:p>
          <a:p>
            <a:pPr eaLnBrk="1" hangingPunct="1"/>
            <a:endParaRPr lang="en-US" altLang="en-US" sz="2800" dirty="0">
              <a:ea typeface="HelveticaNeueLT Std Cn"/>
            </a:endParaRPr>
          </a:p>
          <a:p>
            <a:pPr eaLnBrk="1" hangingPunct="1"/>
            <a:r>
              <a:rPr lang="pt-PT" sz="2400" b="0" i="0" strike="noStrike" cap="none" spc="0" baseline="0" dirty="0">
                <a:solidFill>
                  <a:srgbClr val="1D2763"/>
                </a:solidFill>
                <a:effectLst/>
                <a:latin typeface="Calibri"/>
                <a:ea typeface="Calibri"/>
                <a:cs typeface="Calibri"/>
              </a:rPr>
              <a:t>Em conjunto, produzem “prontidão”</a:t>
            </a:r>
            <a:endParaRPr lang="en-US" altLang="en-US" i="1" dirty="0">
              <a:ea typeface="HelveticaNeueLT Std Cn"/>
            </a:endParaRPr>
          </a:p>
        </p:txBody>
      </p:sp>
      <p:sp>
        <p:nvSpPr>
          <p:cNvPr id="4" name="TextBox 2"/>
          <p:cNvSpPr txBox="1">
            <a:spLocks noChangeArrowheads="1"/>
          </p:cNvSpPr>
          <p:nvPr/>
        </p:nvSpPr>
        <p:spPr bwMode="auto">
          <a:xfrm>
            <a:off x="5566963" y="6102350"/>
            <a:ext cx="3577036" cy="244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r" eaLnBrk="1" hangingPunct="1">
              <a:spcBef>
                <a:spcPct val="0"/>
              </a:spcBef>
              <a:buFontTx/>
              <a:buNone/>
              <a:defRPr/>
            </a:pPr>
            <a:r>
              <a:rPr lang="pt-PT" sz="1000" b="0" i="0" strike="noStrike" cap="none" spc="0" baseline="0">
                <a:solidFill>
                  <a:srgbClr val="000000"/>
                </a:solidFill>
                <a:effectLst/>
                <a:latin typeface="Calibri"/>
                <a:ea typeface="Calibri"/>
                <a:cs typeface="Calibri"/>
              </a:rPr>
              <a:t>Treasure J. </a:t>
            </a:r>
            <a:r>
              <a:rPr lang="pt-PT" sz="1000" b="0" i="1" strike="noStrike" cap="none" spc="0" baseline="0">
                <a:solidFill>
                  <a:srgbClr val="000000"/>
                </a:solidFill>
                <a:effectLst/>
                <a:latin typeface="Calibri"/>
                <a:ea typeface="Calibri"/>
                <a:cs typeface="Calibri"/>
              </a:rPr>
              <a:t>Adv Psychiatr Treat</a:t>
            </a:r>
            <a:r>
              <a:rPr lang="pt-PT" sz="1000" b="0" i="0" strike="noStrike" cap="none" spc="0" baseline="0">
                <a:solidFill>
                  <a:srgbClr val="000000"/>
                </a:solidFill>
                <a:effectLst/>
                <a:latin typeface="Calibri"/>
                <a:ea typeface="Calibri"/>
                <a:cs typeface="Calibri"/>
              </a:rPr>
              <a:t> 2004;10:331–337.</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a:xfrm>
            <a:off x="457200" y="292100"/>
            <a:ext cx="8229600" cy="773113"/>
          </a:xfrm>
        </p:spPr>
        <p:txBody>
          <a:bodyPr/>
          <a:lstStyle/>
          <a:p>
            <a:pPr eaLnBrk="1" hangingPunct="1">
              <a:defRPr/>
            </a:pPr>
            <a:r>
              <a:rPr lang="pt-PT" sz="2800" b="1" i="0" strike="noStrike" cap="none" spc="0" baseline="0">
                <a:solidFill>
                  <a:srgbClr val="1D2763"/>
                </a:solidFill>
                <a:effectLst/>
                <a:latin typeface="Calibri"/>
                <a:ea typeface="Calibri"/>
                <a:cs typeface="Calibri"/>
              </a:rPr>
              <a:t>A “regra de prontidão”</a:t>
            </a:r>
          </a:p>
        </p:txBody>
      </p:sp>
      <p:sp>
        <p:nvSpPr>
          <p:cNvPr id="34819" name="Line 4"/>
          <p:cNvSpPr>
            <a:spLocks noChangeShapeType="1"/>
          </p:cNvSpPr>
          <p:nvPr/>
        </p:nvSpPr>
        <p:spPr bwMode="auto">
          <a:xfrm flipH="1">
            <a:off x="914400" y="2105025"/>
            <a:ext cx="7412038" cy="3505200"/>
          </a:xfrm>
          <a:prstGeom prst="line">
            <a:avLst/>
          </a:prstGeom>
          <a:noFill/>
          <a:ln w="44450">
            <a:solidFill>
              <a:srgbClr val="002060"/>
            </a:solidFill>
            <a:miter lim="800000"/>
            <a:headEnd type="triangle" w="lg" len="lg"/>
            <a:tailEnd type="none" w="sm" len="sm"/>
          </a:ln>
          <a:extLst>
            <a:ext uri="{909E8E84-426E-40DD-AFC4-6F175D3DCCD1}">
              <a14:hiddenFill xmlns:a14="http://schemas.microsoft.com/office/drawing/2010/main">
                <a:noFill/>
              </a14:hiddenFill>
            </a:ext>
          </a:extLst>
        </p:spPr>
        <p:txBody>
          <a:bodyPr wrap="none"/>
          <a:lstStyle/>
          <a:p>
            <a:endParaRPr lang="en-GB"/>
          </a:p>
        </p:txBody>
      </p:sp>
      <p:sp>
        <p:nvSpPr>
          <p:cNvPr id="34820" name="Line 5"/>
          <p:cNvSpPr>
            <a:spLocks noChangeShapeType="1"/>
          </p:cNvSpPr>
          <p:nvPr/>
        </p:nvSpPr>
        <p:spPr bwMode="auto">
          <a:xfrm>
            <a:off x="877888" y="5638800"/>
            <a:ext cx="7448550" cy="22225"/>
          </a:xfrm>
          <a:prstGeom prst="line">
            <a:avLst/>
          </a:prstGeom>
          <a:noFill/>
          <a:ln w="44450">
            <a:solidFill>
              <a:srgbClr val="002060"/>
            </a:solidFill>
            <a:miter lim="800000"/>
            <a:headEnd type="none" w="lg" len="lg"/>
            <a:tailEnd type="triangle" w="lg" len="lg"/>
          </a:ln>
          <a:extLst>
            <a:ext uri="{909E8E84-426E-40DD-AFC4-6F175D3DCCD1}">
              <a14:hiddenFill xmlns:a14="http://schemas.microsoft.com/office/drawing/2010/main">
                <a:noFill/>
              </a14:hiddenFill>
            </a:ext>
          </a:extLst>
        </p:spPr>
        <p:txBody>
          <a:bodyPr wrap="none"/>
          <a:lstStyle/>
          <a:p>
            <a:endParaRPr lang="en-GB"/>
          </a:p>
        </p:txBody>
      </p:sp>
      <p:sp>
        <p:nvSpPr>
          <p:cNvPr id="34821" name="Line 6"/>
          <p:cNvSpPr>
            <a:spLocks noChangeShapeType="1"/>
          </p:cNvSpPr>
          <p:nvPr/>
        </p:nvSpPr>
        <p:spPr bwMode="auto">
          <a:xfrm flipH="1">
            <a:off x="900113" y="1412875"/>
            <a:ext cx="0" cy="4229100"/>
          </a:xfrm>
          <a:prstGeom prst="line">
            <a:avLst/>
          </a:prstGeom>
          <a:noFill/>
          <a:ln w="44450">
            <a:solidFill>
              <a:srgbClr val="002060"/>
            </a:solidFill>
            <a:miter lim="800000"/>
            <a:headEnd type="triangle" w="lg" len="lg"/>
            <a:tailEnd type="none" w="sm" len="sm"/>
          </a:ln>
          <a:extLst>
            <a:ext uri="{909E8E84-426E-40DD-AFC4-6F175D3DCCD1}">
              <a14:hiddenFill xmlns:a14="http://schemas.microsoft.com/office/drawing/2010/main">
                <a:noFill/>
              </a14:hiddenFill>
            </a:ext>
          </a:extLst>
        </p:spPr>
        <p:txBody>
          <a:bodyPr wrap="none"/>
          <a:lstStyle/>
          <a:p>
            <a:endParaRPr lang="en-GB"/>
          </a:p>
        </p:txBody>
      </p:sp>
      <p:sp>
        <p:nvSpPr>
          <p:cNvPr id="34822" name="Text Box 7"/>
          <p:cNvSpPr txBox="1">
            <a:spLocks noChangeArrowheads="1"/>
          </p:cNvSpPr>
          <p:nvPr/>
        </p:nvSpPr>
        <p:spPr bwMode="auto">
          <a:xfrm>
            <a:off x="813271" y="2681288"/>
            <a:ext cx="2235846" cy="518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itchFamily="34" charset="0"/>
              </a:defRPr>
            </a:lvl1pPr>
            <a:lvl2pPr>
              <a:defRPr sz="2200">
                <a:solidFill>
                  <a:schemeClr val="tx1"/>
                </a:solidFill>
                <a:latin typeface="Calibri" pitchFamily="34" charset="0"/>
              </a:defRPr>
            </a:lvl2pPr>
            <a:lvl3pPr>
              <a:defRPr sz="2000">
                <a:solidFill>
                  <a:schemeClr val="tx1"/>
                </a:solidFill>
                <a:latin typeface="Calibri" pitchFamily="34" charset="0"/>
              </a:defRPr>
            </a:lvl3pPr>
            <a:lvl4pPr>
              <a:defRPr>
                <a:solidFill>
                  <a:schemeClr val="tx1"/>
                </a:solidFill>
                <a:latin typeface="Calibri" pitchFamily="34" charset="0"/>
              </a:defRPr>
            </a:lvl4pPr>
            <a:lvl5pPr>
              <a:defRPr sz="1600">
                <a:solidFill>
                  <a:schemeClr val="tx1"/>
                </a:solidFill>
                <a:latin typeface="Calibri" pitchFamily="34" charset="0"/>
              </a:defRPr>
            </a:lvl5pPr>
            <a:lvl6pPr eaLnBrk="0" fontAlgn="base" hangingPunct="0">
              <a:spcAft>
                <a:spcPct val="0"/>
              </a:spcAft>
              <a:buFont typeface="Arial" pitchFamily="34" charset="0"/>
              <a:buChar char="»"/>
              <a:defRPr sz="1600">
                <a:solidFill>
                  <a:schemeClr val="tx1"/>
                </a:solidFill>
                <a:latin typeface="Calibri" pitchFamily="34" charset="0"/>
              </a:defRPr>
            </a:lvl6pPr>
            <a:lvl7pPr eaLnBrk="0" fontAlgn="base" hangingPunct="0">
              <a:spcAft>
                <a:spcPct val="0"/>
              </a:spcAft>
              <a:buFont typeface="Arial" pitchFamily="34" charset="0"/>
              <a:buChar char="»"/>
              <a:defRPr sz="1600">
                <a:solidFill>
                  <a:schemeClr val="tx1"/>
                </a:solidFill>
                <a:latin typeface="Calibri" pitchFamily="34" charset="0"/>
              </a:defRPr>
            </a:lvl7pPr>
            <a:lvl8pPr eaLnBrk="0" fontAlgn="base" hangingPunct="0">
              <a:spcAft>
                <a:spcPct val="0"/>
              </a:spcAft>
              <a:buFont typeface="Arial" pitchFamily="34" charset="0"/>
              <a:buChar char="»"/>
              <a:defRPr sz="1600">
                <a:solidFill>
                  <a:schemeClr val="tx1"/>
                </a:solidFill>
                <a:latin typeface="Calibri" pitchFamily="34" charset="0"/>
              </a:defRPr>
            </a:lvl8pPr>
            <a:lvl9pPr eaLnBrk="0" fontAlgn="base" hangingPunct="0">
              <a:spcAft>
                <a:spcPct val="0"/>
              </a:spcAft>
              <a:buFont typeface="Arial" pitchFamily="34" charset="0"/>
              <a:buChar char="»"/>
              <a:defRPr sz="1600">
                <a:solidFill>
                  <a:schemeClr val="tx1"/>
                </a:solidFill>
                <a:latin typeface="Calibri" pitchFamily="34" charset="0"/>
              </a:defRPr>
            </a:lvl9pPr>
          </a:lstStyle>
          <a:p>
            <a:pPr algn="ctr">
              <a:spcBef>
                <a:spcPct val="50000"/>
              </a:spcBef>
            </a:pPr>
            <a:r>
              <a:rPr lang="pt-PT" sz="2800" b="0" i="0" strike="noStrike" cap="none" spc="0" baseline="0">
                <a:solidFill>
                  <a:srgbClr val="002060"/>
                </a:solidFill>
                <a:effectLst/>
                <a:latin typeface="Calibri"/>
                <a:ea typeface="Calibri"/>
                <a:cs typeface="Calibri"/>
              </a:rPr>
              <a:t>Importância</a:t>
            </a:r>
          </a:p>
        </p:txBody>
      </p:sp>
      <p:sp>
        <p:nvSpPr>
          <p:cNvPr id="34823" name="Text Box 8"/>
          <p:cNvSpPr txBox="1">
            <a:spLocks noChangeArrowheads="1"/>
          </p:cNvSpPr>
          <p:nvPr/>
        </p:nvSpPr>
        <p:spPr bwMode="auto">
          <a:xfrm>
            <a:off x="4875576" y="5084763"/>
            <a:ext cx="2451963" cy="518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itchFamily="34" charset="0"/>
              </a:defRPr>
            </a:lvl1pPr>
            <a:lvl2pPr>
              <a:defRPr sz="2200">
                <a:solidFill>
                  <a:schemeClr val="tx1"/>
                </a:solidFill>
                <a:latin typeface="Calibri" pitchFamily="34" charset="0"/>
              </a:defRPr>
            </a:lvl2pPr>
            <a:lvl3pPr>
              <a:defRPr sz="2000">
                <a:solidFill>
                  <a:schemeClr val="tx1"/>
                </a:solidFill>
                <a:latin typeface="Calibri" pitchFamily="34" charset="0"/>
              </a:defRPr>
            </a:lvl3pPr>
            <a:lvl4pPr>
              <a:defRPr>
                <a:solidFill>
                  <a:schemeClr val="tx1"/>
                </a:solidFill>
                <a:latin typeface="Calibri" pitchFamily="34" charset="0"/>
              </a:defRPr>
            </a:lvl4pPr>
            <a:lvl5pPr>
              <a:defRPr sz="1600">
                <a:solidFill>
                  <a:schemeClr val="tx1"/>
                </a:solidFill>
                <a:latin typeface="Calibri" pitchFamily="34" charset="0"/>
              </a:defRPr>
            </a:lvl5pPr>
            <a:lvl6pPr eaLnBrk="0" fontAlgn="base" hangingPunct="0">
              <a:spcAft>
                <a:spcPct val="0"/>
              </a:spcAft>
              <a:buFont typeface="Arial" pitchFamily="34" charset="0"/>
              <a:buChar char="»"/>
              <a:defRPr sz="1600">
                <a:solidFill>
                  <a:schemeClr val="tx1"/>
                </a:solidFill>
                <a:latin typeface="Calibri" pitchFamily="34" charset="0"/>
              </a:defRPr>
            </a:lvl6pPr>
            <a:lvl7pPr eaLnBrk="0" fontAlgn="base" hangingPunct="0">
              <a:spcAft>
                <a:spcPct val="0"/>
              </a:spcAft>
              <a:buFont typeface="Arial" pitchFamily="34" charset="0"/>
              <a:buChar char="»"/>
              <a:defRPr sz="1600">
                <a:solidFill>
                  <a:schemeClr val="tx1"/>
                </a:solidFill>
                <a:latin typeface="Calibri" pitchFamily="34" charset="0"/>
              </a:defRPr>
            </a:lvl7pPr>
            <a:lvl8pPr eaLnBrk="0" fontAlgn="base" hangingPunct="0">
              <a:spcAft>
                <a:spcPct val="0"/>
              </a:spcAft>
              <a:buFont typeface="Arial" pitchFamily="34" charset="0"/>
              <a:buChar char="»"/>
              <a:defRPr sz="1600">
                <a:solidFill>
                  <a:schemeClr val="tx1"/>
                </a:solidFill>
                <a:latin typeface="Calibri" pitchFamily="34" charset="0"/>
              </a:defRPr>
            </a:lvl8pPr>
            <a:lvl9pPr eaLnBrk="0" fontAlgn="base" hangingPunct="0">
              <a:spcAft>
                <a:spcPct val="0"/>
              </a:spcAft>
              <a:buFont typeface="Arial" pitchFamily="34" charset="0"/>
              <a:buChar char="»"/>
              <a:defRPr sz="1600">
                <a:solidFill>
                  <a:schemeClr val="tx1"/>
                </a:solidFill>
                <a:latin typeface="Calibri" pitchFamily="34" charset="0"/>
              </a:defRPr>
            </a:lvl9pPr>
          </a:lstStyle>
          <a:p>
            <a:pPr algn="ctr">
              <a:spcBef>
                <a:spcPct val="50000"/>
              </a:spcBef>
            </a:pPr>
            <a:r>
              <a:rPr lang="pt-PT" sz="2800" b="0" i="0" strike="noStrike" cap="none" spc="0" baseline="0">
                <a:solidFill>
                  <a:srgbClr val="002060"/>
                </a:solidFill>
                <a:effectLst/>
                <a:latin typeface="Calibri"/>
                <a:ea typeface="Calibri"/>
                <a:cs typeface="Calibri"/>
              </a:rPr>
              <a:t>Confiança</a:t>
            </a:r>
          </a:p>
        </p:txBody>
      </p:sp>
      <p:sp>
        <p:nvSpPr>
          <p:cNvPr id="34824" name="Text Box 9"/>
          <p:cNvSpPr txBox="1">
            <a:spLocks noChangeArrowheads="1"/>
          </p:cNvSpPr>
          <p:nvPr/>
        </p:nvSpPr>
        <p:spPr bwMode="auto">
          <a:xfrm>
            <a:off x="5866283" y="1830388"/>
            <a:ext cx="2235847" cy="518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itchFamily="34" charset="0"/>
              </a:defRPr>
            </a:lvl1pPr>
            <a:lvl2pPr>
              <a:defRPr sz="2200">
                <a:solidFill>
                  <a:schemeClr val="tx1"/>
                </a:solidFill>
                <a:latin typeface="Calibri" pitchFamily="34" charset="0"/>
              </a:defRPr>
            </a:lvl2pPr>
            <a:lvl3pPr>
              <a:defRPr sz="2000">
                <a:solidFill>
                  <a:schemeClr val="tx1"/>
                </a:solidFill>
                <a:latin typeface="Calibri" pitchFamily="34" charset="0"/>
              </a:defRPr>
            </a:lvl3pPr>
            <a:lvl4pPr>
              <a:defRPr>
                <a:solidFill>
                  <a:schemeClr val="tx1"/>
                </a:solidFill>
                <a:latin typeface="Calibri" pitchFamily="34" charset="0"/>
              </a:defRPr>
            </a:lvl4pPr>
            <a:lvl5pPr>
              <a:defRPr sz="1600">
                <a:solidFill>
                  <a:schemeClr val="tx1"/>
                </a:solidFill>
                <a:latin typeface="Calibri" pitchFamily="34" charset="0"/>
              </a:defRPr>
            </a:lvl5pPr>
            <a:lvl6pPr eaLnBrk="0" fontAlgn="base" hangingPunct="0">
              <a:spcAft>
                <a:spcPct val="0"/>
              </a:spcAft>
              <a:buFont typeface="Arial" pitchFamily="34" charset="0"/>
              <a:buChar char="»"/>
              <a:defRPr sz="1600">
                <a:solidFill>
                  <a:schemeClr val="tx1"/>
                </a:solidFill>
                <a:latin typeface="Calibri" pitchFamily="34" charset="0"/>
              </a:defRPr>
            </a:lvl6pPr>
            <a:lvl7pPr eaLnBrk="0" fontAlgn="base" hangingPunct="0">
              <a:spcAft>
                <a:spcPct val="0"/>
              </a:spcAft>
              <a:buFont typeface="Arial" pitchFamily="34" charset="0"/>
              <a:buChar char="»"/>
              <a:defRPr sz="1600">
                <a:solidFill>
                  <a:schemeClr val="tx1"/>
                </a:solidFill>
                <a:latin typeface="Calibri" pitchFamily="34" charset="0"/>
              </a:defRPr>
            </a:lvl7pPr>
            <a:lvl8pPr eaLnBrk="0" fontAlgn="base" hangingPunct="0">
              <a:spcAft>
                <a:spcPct val="0"/>
              </a:spcAft>
              <a:buFont typeface="Arial" pitchFamily="34" charset="0"/>
              <a:buChar char="»"/>
              <a:defRPr sz="1600">
                <a:solidFill>
                  <a:schemeClr val="tx1"/>
                </a:solidFill>
                <a:latin typeface="Calibri" pitchFamily="34" charset="0"/>
              </a:defRPr>
            </a:lvl8pPr>
            <a:lvl9pPr eaLnBrk="0" fontAlgn="base" hangingPunct="0">
              <a:spcAft>
                <a:spcPct val="0"/>
              </a:spcAft>
              <a:buFont typeface="Arial" pitchFamily="34" charset="0"/>
              <a:buChar char="»"/>
              <a:defRPr sz="1600">
                <a:solidFill>
                  <a:schemeClr val="tx1"/>
                </a:solidFill>
                <a:latin typeface="Calibri" pitchFamily="34" charset="0"/>
              </a:defRPr>
            </a:lvl9pPr>
          </a:lstStyle>
          <a:p>
            <a:pPr algn="ctr">
              <a:spcBef>
                <a:spcPct val="50000"/>
              </a:spcBef>
            </a:pPr>
            <a:r>
              <a:rPr lang="pt-PT" sz="2800" b="0" i="0" strike="noStrike" cap="none" spc="0" baseline="0">
                <a:solidFill>
                  <a:srgbClr val="002060"/>
                </a:solidFill>
                <a:effectLst/>
                <a:latin typeface="Calibri"/>
                <a:ea typeface="Calibri"/>
                <a:cs typeface="Calibri"/>
              </a:rPr>
              <a:t>Prontidão</a:t>
            </a:r>
          </a:p>
        </p:txBody>
      </p:sp>
      <p:sp>
        <p:nvSpPr>
          <p:cNvPr id="9" name="TextBox 2"/>
          <p:cNvSpPr txBox="1">
            <a:spLocks noChangeArrowheads="1"/>
          </p:cNvSpPr>
          <p:nvPr/>
        </p:nvSpPr>
        <p:spPr bwMode="auto">
          <a:xfrm>
            <a:off x="5566963" y="6102350"/>
            <a:ext cx="3577036" cy="244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r" eaLnBrk="1" hangingPunct="1">
              <a:spcBef>
                <a:spcPct val="0"/>
              </a:spcBef>
              <a:buFontTx/>
              <a:buNone/>
              <a:defRPr/>
            </a:pPr>
            <a:r>
              <a:rPr lang="pt-PT" sz="1000" b="0" i="0" strike="noStrike" cap="none" spc="0" baseline="0" dirty="0">
                <a:solidFill>
                  <a:srgbClr val="000000"/>
                </a:solidFill>
                <a:effectLst/>
                <a:latin typeface="Calibri"/>
                <a:ea typeface="Calibri"/>
                <a:cs typeface="Calibri"/>
              </a:rPr>
              <a:t>Adaptado de </a:t>
            </a:r>
            <a:r>
              <a:rPr lang="pt-PT" sz="1000" b="0" i="0" strike="noStrike" cap="none" spc="0" baseline="0" dirty="0" err="1">
                <a:solidFill>
                  <a:srgbClr val="000000"/>
                </a:solidFill>
                <a:effectLst/>
                <a:latin typeface="Calibri"/>
                <a:ea typeface="Calibri"/>
                <a:cs typeface="Calibri"/>
              </a:rPr>
              <a:t>Treasure</a:t>
            </a:r>
            <a:r>
              <a:rPr lang="pt-PT" sz="1000" b="0" i="0" strike="noStrike" cap="none" spc="0" baseline="0" dirty="0">
                <a:solidFill>
                  <a:srgbClr val="000000"/>
                </a:solidFill>
                <a:effectLst/>
                <a:latin typeface="Calibri"/>
                <a:ea typeface="Calibri"/>
                <a:cs typeface="Calibri"/>
              </a:rPr>
              <a:t> J. </a:t>
            </a:r>
            <a:r>
              <a:rPr lang="pt-PT" sz="1000" b="0" i="1" strike="noStrike" cap="none" spc="0" baseline="0" dirty="0" err="1">
                <a:solidFill>
                  <a:srgbClr val="000000"/>
                </a:solidFill>
                <a:effectLst/>
                <a:latin typeface="Calibri"/>
                <a:ea typeface="Calibri"/>
                <a:cs typeface="Calibri"/>
              </a:rPr>
              <a:t>Adv</a:t>
            </a:r>
            <a:r>
              <a:rPr lang="pt-PT" sz="1000" b="0" i="1" strike="noStrike" cap="none" spc="0" baseline="0" dirty="0">
                <a:solidFill>
                  <a:srgbClr val="000000"/>
                </a:solidFill>
                <a:effectLst/>
                <a:latin typeface="Calibri"/>
                <a:ea typeface="Calibri"/>
                <a:cs typeface="Calibri"/>
              </a:rPr>
              <a:t> </a:t>
            </a:r>
            <a:r>
              <a:rPr lang="pt-PT" sz="1000" b="0" i="1" strike="noStrike" cap="none" spc="0" baseline="0" dirty="0" err="1">
                <a:solidFill>
                  <a:srgbClr val="000000"/>
                </a:solidFill>
                <a:effectLst/>
                <a:latin typeface="Calibri"/>
                <a:ea typeface="Calibri"/>
                <a:cs typeface="Calibri"/>
              </a:rPr>
              <a:t>Psychiatr</a:t>
            </a:r>
            <a:r>
              <a:rPr lang="pt-PT" sz="1000" b="0" i="1" strike="noStrike" cap="none" spc="0" baseline="0" dirty="0">
                <a:solidFill>
                  <a:srgbClr val="000000"/>
                </a:solidFill>
                <a:effectLst/>
                <a:latin typeface="Calibri"/>
                <a:ea typeface="Calibri"/>
                <a:cs typeface="Calibri"/>
              </a:rPr>
              <a:t> </a:t>
            </a:r>
            <a:r>
              <a:rPr lang="pt-PT" sz="1000" b="0" i="1" strike="noStrike" cap="none" spc="0" baseline="0" dirty="0" err="1">
                <a:solidFill>
                  <a:srgbClr val="000000"/>
                </a:solidFill>
                <a:effectLst/>
                <a:latin typeface="Calibri"/>
                <a:ea typeface="Calibri"/>
                <a:cs typeface="Calibri"/>
              </a:rPr>
              <a:t>Treat</a:t>
            </a:r>
            <a:r>
              <a:rPr lang="pt-PT" sz="1000" b="0" i="0" strike="noStrike" cap="none" spc="0" baseline="0" dirty="0">
                <a:solidFill>
                  <a:srgbClr val="000000"/>
                </a:solidFill>
                <a:effectLst/>
                <a:latin typeface="Calibri"/>
                <a:ea typeface="Calibri"/>
                <a:cs typeface="Calibri"/>
              </a:rPr>
              <a:t> 2004;10:331–337.</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292100"/>
            <a:ext cx="8229600" cy="773113"/>
          </a:xfrm>
        </p:spPr>
        <p:txBody>
          <a:bodyPr/>
          <a:lstStyle/>
          <a:p>
            <a:r>
              <a:rPr lang="pt-PT" sz="2800" b="1" i="0" strike="noStrike" cap="none" spc="0" baseline="0">
                <a:solidFill>
                  <a:srgbClr val="1D2763"/>
                </a:solidFill>
                <a:effectLst/>
                <a:latin typeface="Calibri"/>
                <a:ea typeface="Calibri"/>
                <a:cs typeface="Calibri"/>
              </a:rPr>
              <a:t>Isenção de responsabilidade</a:t>
            </a:r>
          </a:p>
        </p:txBody>
      </p:sp>
      <p:sp>
        <p:nvSpPr>
          <p:cNvPr id="18435" name="Content Placeholder 2"/>
          <p:cNvSpPr>
            <a:spLocks noGrp="1"/>
          </p:cNvSpPr>
          <p:nvPr>
            <p:ph idx="1"/>
          </p:nvPr>
        </p:nvSpPr>
        <p:spPr>
          <a:xfrm>
            <a:off x="457200" y="1570038"/>
            <a:ext cx="8229600" cy="4311650"/>
          </a:xfrm>
        </p:spPr>
        <p:txBody>
          <a:bodyPr/>
          <a:lstStyle/>
          <a:p>
            <a:pPr marL="0" indent="0">
              <a:buNone/>
            </a:pPr>
            <a:r>
              <a:rPr lang="pt-PT" sz="2000" i="1" dirty="0">
                <a:latin typeface="Calibri"/>
                <a:ea typeface="Calibri"/>
                <a:cs typeface="Calibri"/>
              </a:rPr>
              <a:t>O</a:t>
            </a:r>
            <a:r>
              <a:rPr lang="pt-PT" sz="2000" b="0" i="1" strike="noStrike" cap="none" spc="0" baseline="0" dirty="0">
                <a:solidFill>
                  <a:srgbClr val="FF0000"/>
                </a:solidFill>
                <a:effectLst/>
                <a:latin typeface="Calibri"/>
                <a:ea typeface="Calibri"/>
                <a:cs typeface="Calibri"/>
              </a:rPr>
              <a:t> </a:t>
            </a:r>
            <a:r>
              <a:rPr lang="pt-PT" sz="2000" b="0" i="1" strike="noStrike" cap="none" spc="0" baseline="0" dirty="0">
                <a:solidFill>
                  <a:srgbClr val="1D2763"/>
                </a:solidFill>
                <a:effectLst/>
                <a:latin typeface="Calibri"/>
                <a:ea typeface="Calibri"/>
                <a:cs typeface="Calibri"/>
              </a:rPr>
              <a:t>CF CARE é </a:t>
            </a:r>
            <a:r>
              <a:rPr lang="pt-PT" sz="2000" i="1" dirty="0">
                <a:latin typeface="Calibri"/>
                <a:ea typeface="Calibri"/>
                <a:cs typeface="Calibri"/>
              </a:rPr>
              <a:t>financiado</a:t>
            </a:r>
            <a:r>
              <a:rPr lang="pt-PT" sz="2000" b="0" i="1" strike="noStrike" cap="none" spc="0" baseline="0" dirty="0">
                <a:solidFill>
                  <a:srgbClr val="1D2763"/>
                </a:solidFill>
                <a:effectLst/>
                <a:latin typeface="Calibri"/>
                <a:ea typeface="Calibri"/>
                <a:cs typeface="Calibri"/>
              </a:rPr>
              <a:t> inteiramente pela </a:t>
            </a:r>
            <a:r>
              <a:rPr lang="pt-PT" sz="2000" b="0" i="1" strike="noStrike" cap="none" spc="0" baseline="0" dirty="0" err="1">
                <a:solidFill>
                  <a:srgbClr val="1D2763"/>
                </a:solidFill>
                <a:effectLst/>
                <a:latin typeface="Calibri"/>
                <a:ea typeface="Calibri"/>
                <a:cs typeface="Calibri"/>
              </a:rPr>
              <a:t>Vertex</a:t>
            </a:r>
            <a:r>
              <a:rPr lang="pt-PT" sz="2000" b="0" i="1" strike="noStrike" cap="none" spc="0" baseline="0" dirty="0">
                <a:solidFill>
                  <a:srgbClr val="1D2763"/>
                </a:solidFill>
                <a:effectLst/>
                <a:latin typeface="Calibri"/>
                <a:ea typeface="Calibri"/>
                <a:cs typeface="Calibri"/>
              </a:rPr>
              <a:t> </a:t>
            </a:r>
            <a:r>
              <a:rPr lang="pt-PT" sz="2000" b="0" i="1" strike="noStrike" cap="none" spc="0" baseline="0" dirty="0" err="1">
                <a:solidFill>
                  <a:srgbClr val="1D2763"/>
                </a:solidFill>
                <a:effectLst/>
                <a:latin typeface="Calibri"/>
                <a:ea typeface="Calibri"/>
                <a:cs typeface="Calibri"/>
              </a:rPr>
              <a:t>Pharmaceuticals</a:t>
            </a:r>
            <a:r>
              <a:rPr lang="pt-PT" sz="2000" b="0" i="1" strike="noStrike" cap="none" spc="0" baseline="0" dirty="0">
                <a:solidFill>
                  <a:srgbClr val="1D2763"/>
                </a:solidFill>
                <a:effectLst/>
                <a:latin typeface="Calibri"/>
                <a:ea typeface="Calibri"/>
                <a:cs typeface="Calibri"/>
              </a:rPr>
              <a:t> (</a:t>
            </a:r>
            <a:r>
              <a:rPr lang="pt-PT" sz="2000" b="0" i="1" strike="noStrike" cap="none" spc="0" baseline="0" dirty="0" err="1">
                <a:solidFill>
                  <a:srgbClr val="1D2763"/>
                </a:solidFill>
                <a:effectLst/>
                <a:latin typeface="Calibri"/>
                <a:ea typeface="Calibri"/>
                <a:cs typeface="Calibri"/>
              </a:rPr>
              <a:t>Europe</a:t>
            </a:r>
            <a:r>
              <a:rPr lang="pt-PT" sz="2000" b="0" i="1" strike="noStrike" cap="none" spc="0" baseline="0" dirty="0">
                <a:solidFill>
                  <a:srgbClr val="1D2763"/>
                </a:solidFill>
                <a:effectLst/>
                <a:latin typeface="Calibri"/>
                <a:ea typeface="Calibri"/>
                <a:cs typeface="Calibri"/>
              </a:rPr>
              <a:t>) </a:t>
            </a:r>
            <a:r>
              <a:rPr lang="pt-PT" sz="2000" b="0" i="1" strike="noStrike" cap="none" spc="0" baseline="0" dirty="0" err="1">
                <a:solidFill>
                  <a:srgbClr val="1D2763"/>
                </a:solidFill>
                <a:effectLst/>
                <a:latin typeface="Calibri"/>
                <a:ea typeface="Calibri"/>
                <a:cs typeface="Calibri"/>
              </a:rPr>
              <a:t>Limited</a:t>
            </a:r>
            <a:r>
              <a:rPr lang="pt-PT" sz="2000" b="0" i="1" strike="noStrike" cap="none" spc="0" baseline="0" dirty="0">
                <a:solidFill>
                  <a:srgbClr val="1D2763"/>
                </a:solidFill>
                <a:effectLst/>
                <a:latin typeface="Calibri"/>
                <a:ea typeface="Calibri"/>
                <a:cs typeface="Calibri"/>
              </a:rPr>
              <a:t>. O conteúdo foi preparado e desenvolvido pelo </a:t>
            </a:r>
            <a:r>
              <a:rPr lang="pt-PT" sz="2000" i="1" dirty="0">
                <a:solidFill>
                  <a:srgbClr val="002060"/>
                </a:solidFill>
                <a:ea typeface="Calibri"/>
                <a:cs typeface="Calibri"/>
              </a:rPr>
              <a:t>grupo de trabalho de especialistas em fibrose quística</a:t>
            </a:r>
            <a:r>
              <a:rPr lang="pt-PT" sz="2000" i="1" dirty="0">
                <a:solidFill>
                  <a:srgbClr val="FF0000"/>
                </a:solidFill>
                <a:ea typeface="Calibri"/>
                <a:cs typeface="Calibri"/>
              </a:rPr>
              <a:t> </a:t>
            </a:r>
            <a:r>
              <a:rPr lang="pt-PT" sz="2000" b="0" i="1" strike="noStrike" cap="none" spc="0" baseline="0" dirty="0">
                <a:solidFill>
                  <a:srgbClr val="1D2763"/>
                </a:solidFill>
                <a:effectLst/>
                <a:latin typeface="Calibri"/>
                <a:ea typeface="Calibri"/>
                <a:cs typeface="Calibri"/>
              </a:rPr>
              <a:t>com o apoio logístico e editorial do secretariado </a:t>
            </a:r>
            <a:r>
              <a:rPr lang="pt-PT" sz="2000" i="1" dirty="0">
                <a:latin typeface="Calibri"/>
                <a:ea typeface="Calibri"/>
                <a:cs typeface="Calibri"/>
              </a:rPr>
              <a:t>do</a:t>
            </a:r>
            <a:r>
              <a:rPr lang="pt-PT" sz="2000" b="0" i="1" strike="noStrike" cap="none" spc="0" baseline="0" dirty="0">
                <a:solidFill>
                  <a:srgbClr val="1D2763"/>
                </a:solidFill>
                <a:effectLst/>
                <a:latin typeface="Calibri"/>
                <a:ea typeface="Calibri"/>
                <a:cs typeface="Calibri"/>
              </a:rPr>
              <a:t> CF CARE, ApotheCom. A </a:t>
            </a:r>
            <a:r>
              <a:rPr lang="pt-PT" sz="2000" b="0" i="1" strike="noStrike" cap="none" spc="0" baseline="0" dirty="0" err="1">
                <a:solidFill>
                  <a:srgbClr val="1D2763"/>
                </a:solidFill>
                <a:effectLst/>
                <a:latin typeface="Calibri"/>
                <a:ea typeface="Calibri"/>
                <a:cs typeface="Calibri"/>
              </a:rPr>
              <a:t>Vertex</a:t>
            </a:r>
            <a:r>
              <a:rPr lang="pt-PT" sz="2000" b="0" i="1" strike="noStrike" cap="none" spc="0" baseline="0" dirty="0">
                <a:solidFill>
                  <a:srgbClr val="1D2763"/>
                </a:solidFill>
                <a:effectLst/>
                <a:latin typeface="Calibri"/>
                <a:ea typeface="Calibri"/>
                <a:cs typeface="Calibri"/>
              </a:rPr>
              <a:t> teve a oportunidade de analisar o conteúdo e as ferramentas para verificar a sua exatidão.</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a:xfrm>
            <a:off x="457200" y="292100"/>
            <a:ext cx="8229600" cy="773113"/>
          </a:xfrm>
        </p:spPr>
        <p:txBody>
          <a:bodyPr>
            <a:normAutofit fontScale="90000"/>
          </a:bodyPr>
          <a:lstStyle/>
          <a:p>
            <a:pPr eaLnBrk="1" hangingPunct="1">
              <a:defRPr/>
            </a:pPr>
            <a:r>
              <a:rPr lang="pt-PT" b="1" dirty="0">
                <a:solidFill>
                  <a:srgbClr val="002060"/>
                </a:solidFill>
                <a:ea typeface="Calibri"/>
                <a:cs typeface="Calibri"/>
              </a:rPr>
              <a:t>Levantar objeções</a:t>
            </a:r>
            <a:r>
              <a:rPr lang="pt-PT" sz="2800" b="1" i="0" strike="noStrike" cap="none" spc="0" baseline="0" dirty="0">
                <a:solidFill>
                  <a:srgbClr val="002060"/>
                </a:solidFill>
                <a:effectLst/>
                <a:latin typeface="Calibri"/>
                <a:ea typeface="Calibri"/>
                <a:cs typeface="Calibri"/>
              </a:rPr>
              <a:t>:</a:t>
            </a:r>
            <a:br>
              <a:rPr lang="pt-PT" sz="2800" dirty="0">
                <a:solidFill>
                  <a:srgbClr val="002060"/>
                </a:solidFill>
              </a:rPr>
            </a:br>
            <a:r>
              <a:rPr lang="pt-PT" sz="2800" b="1" i="0" strike="noStrike" cap="none" spc="0" baseline="0" dirty="0">
                <a:solidFill>
                  <a:srgbClr val="002060"/>
                </a:solidFill>
                <a:effectLst/>
                <a:latin typeface="Calibri"/>
                <a:ea typeface="Calibri"/>
                <a:cs typeface="Calibri"/>
              </a:rPr>
              <a:t>Matriz de decisão</a:t>
            </a:r>
            <a:r>
              <a:rPr lang="pt-PT" sz="2800" b="1" i="0" strike="noStrike" cap="none" spc="0" baseline="30000" dirty="0">
                <a:solidFill>
                  <a:srgbClr val="002060"/>
                </a:solidFill>
                <a:effectLst/>
                <a:latin typeface="Calibri"/>
                <a:ea typeface="Calibri"/>
                <a:cs typeface="Calibri"/>
              </a:rPr>
              <a:t>1</a:t>
            </a:r>
          </a:p>
        </p:txBody>
      </p:sp>
      <p:sp>
        <p:nvSpPr>
          <p:cNvPr id="37891" name="Rectangle 3"/>
          <p:cNvSpPr>
            <a:spLocks noGrp="1"/>
          </p:cNvSpPr>
          <p:nvPr>
            <p:ph idx="1"/>
          </p:nvPr>
        </p:nvSpPr>
        <p:spPr>
          <a:xfrm>
            <a:off x="457200" y="1570038"/>
            <a:ext cx="8229600" cy="4311650"/>
          </a:xfrm>
        </p:spPr>
        <p:txBody>
          <a:bodyPr/>
          <a:lstStyle/>
          <a:p>
            <a:pPr eaLnBrk="1" hangingPunct="1">
              <a:lnSpc>
                <a:spcPct val="90000"/>
              </a:lnSpc>
            </a:pPr>
            <a:r>
              <a:rPr lang="pt-PT" sz="2400" b="0" i="0" strike="noStrike" cap="none" spc="0" baseline="0" dirty="0">
                <a:solidFill>
                  <a:srgbClr val="1D2763"/>
                </a:solidFill>
                <a:effectLst/>
                <a:latin typeface="Calibri"/>
                <a:ea typeface="Calibri"/>
                <a:cs typeface="Calibri"/>
              </a:rPr>
              <a:t>Conduzir uma conversa sobre os prós e os contras da mudança pode ser uma forma incrivelmente útil para os doentes adquirirem maior consciência da sua própria necessidade de mudança</a:t>
            </a:r>
          </a:p>
          <a:p>
            <a:pPr eaLnBrk="1" hangingPunct="1">
              <a:lnSpc>
                <a:spcPct val="90000"/>
              </a:lnSpc>
            </a:pPr>
            <a:endParaRPr lang="en-GB" altLang="en-US" dirty="0">
              <a:ea typeface="HelveticaNeueLT Std Cn"/>
            </a:endParaRPr>
          </a:p>
          <a:p>
            <a:pPr eaLnBrk="1" hangingPunct="1">
              <a:lnSpc>
                <a:spcPct val="90000"/>
              </a:lnSpc>
            </a:pPr>
            <a:r>
              <a:rPr lang="pt-PT" sz="2400" b="0" i="0" strike="noStrike" cap="none" spc="0" baseline="0" dirty="0">
                <a:solidFill>
                  <a:srgbClr val="1D2763"/>
                </a:solidFill>
                <a:effectLst/>
                <a:latin typeface="Calibri"/>
                <a:ea typeface="Calibri"/>
                <a:cs typeface="Calibri"/>
              </a:rPr>
              <a:t>É importante que haja tempo para refletir sobre esta discussão, em vez de ser uma “tarefa e conclusão”</a:t>
            </a:r>
          </a:p>
          <a:p>
            <a:pPr eaLnBrk="1" hangingPunct="1">
              <a:lnSpc>
                <a:spcPct val="90000"/>
              </a:lnSpc>
            </a:pPr>
            <a:endParaRPr lang="en-GB" altLang="en-US" dirty="0">
              <a:ea typeface="HelveticaNeueLT Std Cn"/>
            </a:endParaRPr>
          </a:p>
          <a:p>
            <a:pPr eaLnBrk="1" hangingPunct="1">
              <a:lnSpc>
                <a:spcPct val="90000"/>
              </a:lnSpc>
            </a:pPr>
            <a:r>
              <a:rPr lang="pt-PT" sz="2400" b="0" i="0" strike="noStrike" cap="none" spc="0" baseline="0" dirty="0">
                <a:solidFill>
                  <a:srgbClr val="1D2763"/>
                </a:solidFill>
                <a:effectLst/>
                <a:latin typeface="Calibri"/>
                <a:ea typeface="Calibri"/>
                <a:cs typeface="Calibri"/>
              </a:rPr>
              <a:t>Lembre-se de que a mudança </a:t>
            </a:r>
            <a:r>
              <a:rPr lang="pt-PT" dirty="0">
                <a:latin typeface="Calibri"/>
                <a:ea typeface="Calibri"/>
                <a:cs typeface="Calibri"/>
              </a:rPr>
              <a:t>ou a consciência de uma </a:t>
            </a:r>
            <a:r>
              <a:rPr lang="pt-PT" sz="2400" b="0" i="0" strike="noStrike" cap="none" spc="0" baseline="0" dirty="0">
                <a:solidFill>
                  <a:srgbClr val="1D2763"/>
                </a:solidFill>
                <a:effectLst/>
                <a:latin typeface="Calibri"/>
                <a:ea typeface="Calibri"/>
                <a:cs typeface="Calibri"/>
              </a:rPr>
              <a:t>maior necessidade de mudança terá lugar fora da consulta</a:t>
            </a:r>
          </a:p>
        </p:txBody>
      </p:sp>
      <p:sp>
        <p:nvSpPr>
          <p:cNvPr id="4" name="TextBox 2"/>
          <p:cNvSpPr txBox="1">
            <a:spLocks noChangeArrowheads="1"/>
          </p:cNvSpPr>
          <p:nvPr/>
        </p:nvSpPr>
        <p:spPr bwMode="auto">
          <a:xfrm>
            <a:off x="5566963" y="6115050"/>
            <a:ext cx="3577036" cy="244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r" eaLnBrk="1" hangingPunct="1">
              <a:spcBef>
                <a:spcPct val="0"/>
              </a:spcBef>
              <a:buFontTx/>
              <a:buNone/>
              <a:defRPr/>
            </a:pPr>
            <a:r>
              <a:rPr lang="pt-PT" sz="1000" b="0" i="0" strike="noStrike" cap="none" spc="0" baseline="0">
                <a:solidFill>
                  <a:srgbClr val="000000"/>
                </a:solidFill>
                <a:effectLst/>
                <a:latin typeface="Calibri"/>
                <a:ea typeface="Calibri"/>
                <a:cs typeface="Calibri"/>
              </a:rPr>
              <a:t>1. Welch G, et al. </a:t>
            </a:r>
            <a:r>
              <a:rPr lang="pt-PT" sz="1000" b="0" i="1" strike="noStrike" cap="none" spc="0" baseline="0">
                <a:solidFill>
                  <a:srgbClr val="000000"/>
                </a:solidFill>
                <a:effectLst/>
                <a:latin typeface="Calibri"/>
                <a:ea typeface="Calibri"/>
                <a:cs typeface="Calibri"/>
              </a:rPr>
              <a:t>Diabetes Spec</a:t>
            </a:r>
            <a:r>
              <a:rPr lang="pt-PT" sz="1000" b="0" i="0" strike="noStrike" cap="none" spc="0" baseline="0">
                <a:solidFill>
                  <a:srgbClr val="000000"/>
                </a:solidFill>
                <a:effectLst/>
                <a:latin typeface="Calibri"/>
                <a:ea typeface="Calibri"/>
                <a:cs typeface="Calibri"/>
              </a:rPr>
              <a:t> 2006;19:5–11.</a:t>
            </a: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a:xfrm>
            <a:off x="457200" y="292100"/>
            <a:ext cx="8229600" cy="773113"/>
          </a:xfrm>
        </p:spPr>
        <p:txBody>
          <a:bodyPr>
            <a:normAutofit fontScale="90000"/>
          </a:bodyPr>
          <a:lstStyle/>
          <a:p>
            <a:pPr eaLnBrk="1" hangingPunct="1">
              <a:defRPr/>
            </a:pPr>
            <a:r>
              <a:rPr lang="pt-PT" b="1" dirty="0">
                <a:solidFill>
                  <a:srgbClr val="002060"/>
                </a:solidFill>
                <a:ea typeface="Calibri"/>
                <a:cs typeface="Calibri"/>
              </a:rPr>
              <a:t>Levantar objeções</a:t>
            </a:r>
            <a:r>
              <a:rPr lang="pt-PT" sz="2800" b="1" i="0" strike="noStrike" cap="none" spc="0" baseline="0" dirty="0">
                <a:solidFill>
                  <a:srgbClr val="002060"/>
                </a:solidFill>
                <a:effectLst/>
                <a:latin typeface="Calibri"/>
                <a:ea typeface="Calibri"/>
                <a:cs typeface="Calibri"/>
              </a:rPr>
              <a:t>: </a:t>
            </a:r>
            <a:br>
              <a:rPr sz="2800" dirty="0">
                <a:solidFill>
                  <a:srgbClr val="002060"/>
                </a:solidFill>
              </a:rPr>
            </a:br>
            <a:r>
              <a:rPr lang="pt-PT" sz="2800" b="1" i="0" strike="noStrike" cap="none" spc="0" baseline="0" dirty="0">
                <a:solidFill>
                  <a:srgbClr val="002060"/>
                </a:solidFill>
                <a:effectLst/>
                <a:latin typeface="Calibri"/>
                <a:ea typeface="Calibri"/>
                <a:cs typeface="Calibri"/>
              </a:rPr>
              <a:t>Matriz de decisão</a:t>
            </a:r>
            <a:endParaRPr lang="en-GB" altLang="en-US" b="1" baseline="30000" dirty="0">
              <a:solidFill>
                <a:srgbClr val="002060"/>
              </a:solidFill>
              <a:ea typeface="HelveticaNeueLT Std Med Cn"/>
            </a:endParaRPr>
          </a:p>
        </p:txBody>
      </p:sp>
      <p:sp>
        <p:nvSpPr>
          <p:cNvPr id="38915" name="Rectangle 3"/>
          <p:cNvSpPr>
            <a:spLocks noGrp="1"/>
          </p:cNvSpPr>
          <p:nvPr>
            <p:ph idx="1"/>
          </p:nvPr>
        </p:nvSpPr>
        <p:spPr>
          <a:xfrm>
            <a:off x="457200" y="1782763"/>
            <a:ext cx="8229600" cy="4525962"/>
          </a:xfrm>
        </p:spPr>
        <p:txBody>
          <a:bodyPr/>
          <a:lstStyle/>
          <a:p>
            <a:pPr eaLnBrk="1" hangingPunct="1">
              <a:buFont typeface="Arial" pitchFamily="34" charset="0"/>
              <a:buNone/>
            </a:pPr>
            <a:r>
              <a:rPr lang="pt-PT" sz="2400" b="0" i="0" strike="noStrike" cap="none" spc="0" baseline="0">
                <a:solidFill>
                  <a:srgbClr val="1D2763"/>
                </a:solidFill>
                <a:effectLst/>
                <a:latin typeface="Calibri"/>
                <a:ea typeface="Calibri"/>
                <a:cs typeface="Calibri"/>
              </a:rPr>
              <a:t>                                         Ficar na mesma     		    Mudar</a:t>
            </a:r>
          </a:p>
          <a:p>
            <a:pPr eaLnBrk="1" hangingPunct="1">
              <a:buFont typeface="Arial" pitchFamily="34" charset="0"/>
              <a:buNone/>
            </a:pPr>
            <a:r>
              <a:rPr lang="en-GB" altLang="en-US">
                <a:ea typeface="HelveticaNeueLT Std Cn"/>
              </a:rPr>
              <a:t>       				</a:t>
            </a:r>
          </a:p>
          <a:p>
            <a:pPr eaLnBrk="1" hangingPunct="1">
              <a:buFont typeface="Arial" pitchFamily="34" charset="0"/>
              <a:buNone/>
            </a:pPr>
            <a:r>
              <a:rPr lang="pt-PT" sz="2400" b="0" i="0" strike="noStrike" cap="none" spc="0" baseline="0">
                <a:solidFill>
                  <a:srgbClr val="1D2763"/>
                </a:solidFill>
                <a:effectLst/>
                <a:latin typeface="Calibri"/>
                <a:ea typeface="Calibri"/>
                <a:cs typeface="Calibri"/>
              </a:rPr>
              <a:t>Benefícios de</a:t>
            </a:r>
          </a:p>
          <a:p>
            <a:pPr eaLnBrk="1" hangingPunct="1">
              <a:buFont typeface="Arial" pitchFamily="34" charset="0"/>
              <a:buNone/>
            </a:pPr>
            <a:endParaRPr lang="en-GB" altLang="en-US">
              <a:ea typeface="HelveticaNeueLT Std Cn"/>
            </a:endParaRPr>
          </a:p>
          <a:p>
            <a:pPr eaLnBrk="1" hangingPunct="1">
              <a:buFont typeface="Arial" pitchFamily="34" charset="0"/>
              <a:buNone/>
            </a:pPr>
            <a:endParaRPr lang="en-GB" altLang="en-US">
              <a:ea typeface="HelveticaNeueLT Std Cn"/>
            </a:endParaRPr>
          </a:p>
          <a:p>
            <a:pPr eaLnBrk="1" hangingPunct="1">
              <a:buFont typeface="Arial" pitchFamily="34" charset="0"/>
              <a:buNone/>
            </a:pPr>
            <a:r>
              <a:rPr lang="pt-PT" sz="2400" b="0" i="0" strike="noStrike" cap="none" spc="0" baseline="0">
                <a:solidFill>
                  <a:srgbClr val="1D2763"/>
                </a:solidFill>
                <a:effectLst/>
                <a:latin typeface="Calibri"/>
                <a:ea typeface="Calibri"/>
                <a:cs typeface="Calibri"/>
              </a:rPr>
              <a:t>Custos de</a:t>
            </a:r>
          </a:p>
        </p:txBody>
      </p:sp>
      <p:sp>
        <p:nvSpPr>
          <p:cNvPr id="38916" name="Line 4"/>
          <p:cNvSpPr>
            <a:spLocks noChangeShapeType="1"/>
          </p:cNvSpPr>
          <p:nvPr/>
        </p:nvSpPr>
        <p:spPr bwMode="auto">
          <a:xfrm flipH="1">
            <a:off x="2732088" y="1681163"/>
            <a:ext cx="0" cy="2984500"/>
          </a:xfrm>
          <a:prstGeom prst="line">
            <a:avLst/>
          </a:prstGeom>
          <a:noFill/>
          <a:ln w="34925">
            <a:solidFill>
              <a:schemeClr val="tx1"/>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38917" name="Line 5"/>
          <p:cNvSpPr>
            <a:spLocks noChangeShapeType="1"/>
          </p:cNvSpPr>
          <p:nvPr/>
        </p:nvSpPr>
        <p:spPr bwMode="auto">
          <a:xfrm>
            <a:off x="500063" y="2443163"/>
            <a:ext cx="8070850" cy="0"/>
          </a:xfrm>
          <a:prstGeom prst="line">
            <a:avLst/>
          </a:prstGeom>
          <a:noFill/>
          <a:ln w="34925">
            <a:solidFill>
              <a:schemeClr val="tx1"/>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38918" name="Line 6"/>
          <p:cNvSpPr>
            <a:spLocks noChangeShapeType="1"/>
          </p:cNvSpPr>
          <p:nvPr/>
        </p:nvSpPr>
        <p:spPr bwMode="auto">
          <a:xfrm>
            <a:off x="500063" y="3536950"/>
            <a:ext cx="8070850" cy="0"/>
          </a:xfrm>
          <a:prstGeom prst="line">
            <a:avLst/>
          </a:prstGeom>
          <a:noFill/>
          <a:ln w="34925">
            <a:solidFill>
              <a:schemeClr val="tx1"/>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38919" name="Line 7"/>
          <p:cNvSpPr>
            <a:spLocks noChangeShapeType="1"/>
          </p:cNvSpPr>
          <p:nvPr/>
        </p:nvSpPr>
        <p:spPr bwMode="auto">
          <a:xfrm flipH="1">
            <a:off x="6011863" y="1681163"/>
            <a:ext cx="0" cy="2984500"/>
          </a:xfrm>
          <a:prstGeom prst="line">
            <a:avLst/>
          </a:prstGeom>
          <a:noFill/>
          <a:ln w="34925">
            <a:solidFill>
              <a:schemeClr val="tx1"/>
            </a:solidFill>
            <a:miter lim="800000"/>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a:p>
        </p:txBody>
      </p:sp>
      <p:sp>
        <p:nvSpPr>
          <p:cNvPr id="38920" name="Line 8"/>
          <p:cNvSpPr>
            <a:spLocks noChangeShapeType="1"/>
          </p:cNvSpPr>
          <p:nvPr/>
        </p:nvSpPr>
        <p:spPr bwMode="auto">
          <a:xfrm flipH="1">
            <a:off x="4333875" y="2759075"/>
            <a:ext cx="0" cy="1584325"/>
          </a:xfrm>
          <a:prstGeom prst="line">
            <a:avLst/>
          </a:prstGeom>
          <a:noFill/>
          <a:ln w="76200">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921" name="Line 9"/>
          <p:cNvSpPr>
            <a:spLocks noChangeShapeType="1"/>
          </p:cNvSpPr>
          <p:nvPr/>
        </p:nvSpPr>
        <p:spPr bwMode="auto">
          <a:xfrm flipH="1" flipV="1">
            <a:off x="7399338" y="2759075"/>
            <a:ext cx="0" cy="1657350"/>
          </a:xfrm>
          <a:prstGeom prst="line">
            <a:avLst/>
          </a:prstGeom>
          <a:noFill/>
          <a:ln w="76200">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922" name="Text Box 10"/>
          <p:cNvSpPr txBox="1">
            <a:spLocks noChangeArrowheads="1"/>
          </p:cNvSpPr>
          <p:nvPr/>
        </p:nvSpPr>
        <p:spPr bwMode="auto">
          <a:xfrm>
            <a:off x="3508958" y="4867275"/>
            <a:ext cx="5189960" cy="457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alibri" pitchFamily="34" charset="0"/>
              </a:defRPr>
            </a:lvl1pPr>
            <a:lvl2pPr>
              <a:defRPr sz="2200">
                <a:solidFill>
                  <a:schemeClr val="tx1"/>
                </a:solidFill>
                <a:latin typeface="Calibri" pitchFamily="34" charset="0"/>
              </a:defRPr>
            </a:lvl2pPr>
            <a:lvl3pPr>
              <a:defRPr sz="2000">
                <a:solidFill>
                  <a:schemeClr val="tx1"/>
                </a:solidFill>
                <a:latin typeface="Calibri" pitchFamily="34" charset="0"/>
              </a:defRPr>
            </a:lvl3pPr>
            <a:lvl4pPr>
              <a:defRPr>
                <a:solidFill>
                  <a:schemeClr val="tx1"/>
                </a:solidFill>
                <a:latin typeface="Calibri" pitchFamily="34" charset="0"/>
              </a:defRPr>
            </a:lvl4pPr>
            <a:lvl5pPr>
              <a:defRPr sz="1600">
                <a:solidFill>
                  <a:schemeClr val="tx1"/>
                </a:solidFill>
                <a:latin typeface="Calibri" pitchFamily="34" charset="0"/>
              </a:defRPr>
            </a:lvl5pPr>
            <a:lvl6pPr eaLnBrk="0" fontAlgn="base" hangingPunct="0">
              <a:spcAft>
                <a:spcPct val="0"/>
              </a:spcAft>
              <a:buFont typeface="Arial" pitchFamily="34" charset="0"/>
              <a:buChar char="»"/>
              <a:defRPr sz="1600">
                <a:solidFill>
                  <a:schemeClr val="tx1"/>
                </a:solidFill>
                <a:latin typeface="Calibri" pitchFamily="34" charset="0"/>
              </a:defRPr>
            </a:lvl6pPr>
            <a:lvl7pPr eaLnBrk="0" fontAlgn="base" hangingPunct="0">
              <a:spcAft>
                <a:spcPct val="0"/>
              </a:spcAft>
              <a:buFont typeface="Arial" pitchFamily="34" charset="0"/>
              <a:buChar char="»"/>
              <a:defRPr sz="1600">
                <a:solidFill>
                  <a:schemeClr val="tx1"/>
                </a:solidFill>
                <a:latin typeface="Calibri" pitchFamily="34" charset="0"/>
              </a:defRPr>
            </a:lvl7pPr>
            <a:lvl8pPr eaLnBrk="0" fontAlgn="base" hangingPunct="0">
              <a:spcAft>
                <a:spcPct val="0"/>
              </a:spcAft>
              <a:buFont typeface="Arial" pitchFamily="34" charset="0"/>
              <a:buChar char="»"/>
              <a:defRPr sz="1600">
                <a:solidFill>
                  <a:schemeClr val="tx1"/>
                </a:solidFill>
                <a:latin typeface="Calibri" pitchFamily="34" charset="0"/>
              </a:defRPr>
            </a:lvl8pPr>
            <a:lvl9pPr eaLnBrk="0" fontAlgn="base" hangingPunct="0">
              <a:spcAft>
                <a:spcPct val="0"/>
              </a:spcAft>
              <a:buFont typeface="Arial" pitchFamily="34" charset="0"/>
              <a:buChar char="»"/>
              <a:defRPr sz="1600">
                <a:solidFill>
                  <a:schemeClr val="tx1"/>
                </a:solidFill>
                <a:latin typeface="Calibri" pitchFamily="34" charset="0"/>
              </a:defRPr>
            </a:lvl9pPr>
          </a:lstStyle>
          <a:p>
            <a:pPr algn="ctr">
              <a:spcBef>
                <a:spcPct val="50000"/>
              </a:spcBef>
            </a:pPr>
            <a:r>
              <a:rPr lang="pt-PT" sz="2400" b="0" i="0" strike="noStrike" cap="none" spc="0" baseline="0">
                <a:solidFill>
                  <a:srgbClr val="002060"/>
                </a:solidFill>
                <a:effectLst/>
                <a:latin typeface="Calibri"/>
                <a:ea typeface="Calibri"/>
                <a:cs typeface="Calibri"/>
              </a:rPr>
              <a:t>Trabalhe normalmente nesta direção</a:t>
            </a:r>
          </a:p>
        </p:txBody>
      </p:sp>
      <p:sp>
        <p:nvSpPr>
          <p:cNvPr id="11" name="TextBox 2"/>
          <p:cNvSpPr txBox="1">
            <a:spLocks noChangeArrowheads="1"/>
          </p:cNvSpPr>
          <p:nvPr/>
        </p:nvSpPr>
        <p:spPr bwMode="auto">
          <a:xfrm>
            <a:off x="4885244" y="6115050"/>
            <a:ext cx="4258755" cy="244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r" eaLnBrk="1" hangingPunct="1">
              <a:spcBef>
                <a:spcPct val="0"/>
              </a:spcBef>
              <a:buFontTx/>
              <a:buNone/>
              <a:defRPr/>
            </a:pPr>
            <a:r>
              <a:rPr lang="pt-PT" sz="1000" b="0" i="0" strike="noStrike" cap="none" spc="0" baseline="0" dirty="0">
                <a:solidFill>
                  <a:srgbClr val="000000"/>
                </a:solidFill>
                <a:effectLst/>
                <a:latin typeface="Calibri"/>
                <a:ea typeface="Calibri"/>
                <a:cs typeface="Calibri"/>
              </a:rPr>
              <a:t>Adaptado de Welch G, </a:t>
            </a:r>
            <a:r>
              <a:rPr lang="pt-PT" sz="1000" b="0" i="0" strike="noStrike" cap="none" spc="0" baseline="0" dirty="0" err="1">
                <a:solidFill>
                  <a:srgbClr val="000000"/>
                </a:solidFill>
                <a:effectLst/>
                <a:latin typeface="Calibri"/>
                <a:ea typeface="Calibri"/>
                <a:cs typeface="Calibri"/>
              </a:rPr>
              <a:t>et</a:t>
            </a:r>
            <a:r>
              <a:rPr lang="pt-PT" sz="1000" b="0" i="0" strike="noStrike" cap="none" spc="0" baseline="0" dirty="0">
                <a:solidFill>
                  <a:srgbClr val="000000"/>
                </a:solidFill>
                <a:effectLst/>
                <a:latin typeface="Calibri"/>
                <a:ea typeface="Calibri"/>
                <a:cs typeface="Calibri"/>
              </a:rPr>
              <a:t> al. </a:t>
            </a:r>
            <a:r>
              <a:rPr lang="pt-PT" sz="1000" b="0" i="1" strike="noStrike" cap="none" spc="0" baseline="0" dirty="0">
                <a:solidFill>
                  <a:srgbClr val="000000"/>
                </a:solidFill>
                <a:effectLst/>
                <a:latin typeface="Calibri"/>
                <a:ea typeface="Calibri"/>
                <a:cs typeface="Calibri"/>
              </a:rPr>
              <a:t>Diabetes </a:t>
            </a:r>
            <a:r>
              <a:rPr lang="pt-PT" sz="1000" b="0" i="1" strike="noStrike" cap="none" spc="0" baseline="0" dirty="0" err="1">
                <a:solidFill>
                  <a:srgbClr val="000000"/>
                </a:solidFill>
                <a:effectLst/>
                <a:latin typeface="Calibri"/>
                <a:ea typeface="Calibri"/>
                <a:cs typeface="Calibri"/>
              </a:rPr>
              <a:t>Spec</a:t>
            </a:r>
            <a:r>
              <a:rPr lang="pt-PT" sz="1000" b="0" i="0" strike="noStrike" cap="none" spc="0" baseline="0" dirty="0">
                <a:solidFill>
                  <a:srgbClr val="000000"/>
                </a:solidFill>
                <a:effectLst/>
                <a:latin typeface="Calibri"/>
                <a:ea typeface="Calibri"/>
                <a:cs typeface="Calibri"/>
              </a:rPr>
              <a:t> 2006;19:5–11.</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92100"/>
            <a:ext cx="8229600" cy="773113"/>
          </a:xfrm>
        </p:spPr>
        <p:txBody>
          <a:bodyPr/>
          <a:lstStyle/>
          <a:p>
            <a:pPr eaLnBrk="1" hangingPunct="1">
              <a:defRPr/>
            </a:pPr>
            <a:r>
              <a:rPr lang="pt-PT" sz="2800" b="1" i="0" strike="noStrike" cap="none" spc="0" baseline="0">
                <a:solidFill>
                  <a:srgbClr val="1D2763"/>
                </a:solidFill>
                <a:effectLst/>
                <a:latin typeface="Calibri"/>
                <a:ea typeface="Calibri"/>
                <a:cs typeface="Calibri"/>
              </a:rPr>
              <a:t>Mudança – de quem é a responsabilidade?</a:t>
            </a:r>
          </a:p>
        </p:txBody>
      </p:sp>
      <p:sp>
        <p:nvSpPr>
          <p:cNvPr id="41987" name="Rectangle 3"/>
          <p:cNvSpPr>
            <a:spLocks noGrp="1" noChangeArrowheads="1"/>
          </p:cNvSpPr>
          <p:nvPr>
            <p:ph idx="1"/>
          </p:nvPr>
        </p:nvSpPr>
        <p:spPr>
          <a:xfrm>
            <a:off x="458788" y="1565275"/>
            <a:ext cx="8229600" cy="4187825"/>
          </a:xfrm>
        </p:spPr>
        <p:txBody>
          <a:bodyPr/>
          <a:lstStyle/>
          <a:p>
            <a:pPr eaLnBrk="1" hangingPunct="1">
              <a:lnSpc>
                <a:spcPct val="90000"/>
              </a:lnSpc>
            </a:pPr>
            <a:r>
              <a:rPr lang="pt-PT" sz="2400" b="0" i="0" strike="noStrike" cap="none" spc="0" baseline="0" dirty="0">
                <a:solidFill>
                  <a:srgbClr val="1D2763"/>
                </a:solidFill>
                <a:effectLst/>
                <a:latin typeface="Calibri"/>
                <a:ea typeface="Calibri"/>
                <a:cs typeface="Calibri"/>
              </a:rPr>
              <a:t>Os doentes decidem o que fazer</a:t>
            </a:r>
          </a:p>
          <a:p>
            <a:pPr eaLnBrk="1" hangingPunct="1">
              <a:lnSpc>
                <a:spcPct val="90000"/>
              </a:lnSpc>
            </a:pPr>
            <a:endParaRPr lang="en-US" altLang="en-US" dirty="0">
              <a:ea typeface="HelveticaNeueLT Std Cn"/>
            </a:endParaRPr>
          </a:p>
          <a:p>
            <a:pPr eaLnBrk="1" hangingPunct="1">
              <a:lnSpc>
                <a:spcPct val="90000"/>
              </a:lnSpc>
            </a:pPr>
            <a:r>
              <a:rPr lang="pt-PT" sz="2400" b="0" i="0" strike="noStrike" cap="none" spc="0" baseline="0" dirty="0">
                <a:solidFill>
                  <a:srgbClr val="1D2763"/>
                </a:solidFill>
                <a:effectLst/>
                <a:latin typeface="Calibri"/>
                <a:ea typeface="Calibri"/>
                <a:cs typeface="Calibri"/>
              </a:rPr>
              <a:t>A equipa está lá para ajudar, mas </a:t>
            </a:r>
            <a:r>
              <a:rPr lang="pt-PT" sz="2400" b="0" i="1" strike="noStrike" cap="none" spc="0" baseline="0" dirty="0">
                <a:solidFill>
                  <a:srgbClr val="1D2763"/>
                </a:solidFill>
                <a:effectLst/>
                <a:latin typeface="Calibri"/>
                <a:ea typeface="Calibri"/>
                <a:cs typeface="Calibri"/>
              </a:rPr>
              <a:t>não pode mudar por eles</a:t>
            </a:r>
          </a:p>
          <a:p>
            <a:pPr eaLnBrk="1" hangingPunct="1">
              <a:lnSpc>
                <a:spcPct val="90000"/>
              </a:lnSpc>
            </a:pPr>
            <a:endParaRPr lang="en-US" altLang="en-US" i="1" dirty="0">
              <a:ea typeface="HelveticaNeueLT Std Cn"/>
            </a:endParaRPr>
          </a:p>
          <a:p>
            <a:pPr eaLnBrk="1" hangingPunct="1">
              <a:lnSpc>
                <a:spcPct val="90000"/>
              </a:lnSpc>
            </a:pPr>
            <a:r>
              <a:rPr lang="pt-PT" sz="2400" b="0" i="0" strike="noStrike" cap="none" spc="0" baseline="0" dirty="0">
                <a:solidFill>
                  <a:srgbClr val="1D2763"/>
                </a:solidFill>
                <a:effectLst/>
                <a:latin typeface="Calibri"/>
                <a:ea typeface="Calibri"/>
                <a:cs typeface="Calibri"/>
              </a:rPr>
              <a:t>O que acontece quando alguém se envolve em discussões sobre mudanças, mas continua a ser resistente a fazer essas mudanças?</a:t>
            </a: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92100"/>
            <a:ext cx="8229600" cy="773113"/>
          </a:xfrm>
        </p:spPr>
        <p:txBody>
          <a:bodyPr/>
          <a:lstStyle/>
          <a:p>
            <a:pPr eaLnBrk="1" hangingPunct="1">
              <a:defRPr/>
            </a:pPr>
            <a:r>
              <a:rPr lang="pt-PT" sz="2800" b="1" i="0" strike="noStrike" cap="none" spc="0" baseline="0">
                <a:solidFill>
                  <a:srgbClr val="1D2763"/>
                </a:solidFill>
                <a:effectLst/>
                <a:latin typeface="Calibri"/>
                <a:ea typeface="Calibri"/>
                <a:cs typeface="Calibri"/>
              </a:rPr>
              <a:t>Uma resposta comum: o reflexo de correção</a:t>
            </a:r>
            <a:r>
              <a:rPr lang="pt-PT" sz="2800" b="1" i="0" strike="noStrike" cap="none" spc="0" baseline="30000">
                <a:solidFill>
                  <a:srgbClr val="1D2763"/>
                </a:solidFill>
                <a:effectLst/>
                <a:latin typeface="Calibri"/>
                <a:ea typeface="Calibri"/>
                <a:cs typeface="Calibri"/>
              </a:rPr>
              <a:t>1</a:t>
            </a:r>
          </a:p>
        </p:txBody>
      </p:sp>
      <p:sp>
        <p:nvSpPr>
          <p:cNvPr id="43011" name="Rectangle 3"/>
          <p:cNvSpPr>
            <a:spLocks noGrp="1" noChangeArrowheads="1"/>
          </p:cNvSpPr>
          <p:nvPr>
            <p:ph idx="1"/>
          </p:nvPr>
        </p:nvSpPr>
        <p:spPr>
          <a:xfrm>
            <a:off x="457200" y="1506538"/>
            <a:ext cx="8229600" cy="4311650"/>
          </a:xfrm>
        </p:spPr>
        <p:txBody>
          <a:bodyPr/>
          <a:lstStyle/>
          <a:p>
            <a:pPr eaLnBrk="1" hangingPunct="1">
              <a:lnSpc>
                <a:spcPct val="110000"/>
              </a:lnSpc>
              <a:spcBef>
                <a:spcPct val="0"/>
              </a:spcBef>
            </a:pPr>
            <a:r>
              <a:rPr lang="pt-PT" sz="2400" b="1" i="1" strike="noStrike" cap="none" spc="0" baseline="0" dirty="0">
                <a:solidFill>
                  <a:srgbClr val="002060"/>
                </a:solidFill>
                <a:effectLst/>
                <a:latin typeface="Calibri"/>
                <a:ea typeface="Calibri"/>
                <a:cs typeface="Calibri"/>
              </a:rPr>
              <a:t>Porquê?</a:t>
            </a:r>
            <a:r>
              <a:rPr lang="pt-PT" sz="2400" b="1" i="0" strike="noStrike" cap="none" spc="0" baseline="0" dirty="0">
                <a:solidFill>
                  <a:srgbClr val="002060"/>
                </a:solidFill>
                <a:effectLst/>
                <a:latin typeface="Calibri"/>
                <a:ea typeface="Calibri"/>
                <a:cs typeface="Calibri"/>
              </a:rPr>
              <a:t> </a:t>
            </a:r>
            <a:r>
              <a:rPr lang="pt-PT" sz="2400" b="0" i="0" strike="noStrike" cap="none" spc="0" baseline="0" dirty="0">
                <a:solidFill>
                  <a:srgbClr val="1D2763"/>
                </a:solidFill>
                <a:effectLst/>
                <a:latin typeface="Calibri"/>
                <a:ea typeface="Calibri"/>
                <a:cs typeface="Calibri"/>
              </a:rPr>
              <a:t>O nosso desejo de corrigir as coisas, </a:t>
            </a:r>
            <a:r>
              <a:rPr lang="pt-PT" sz="2400" b="0" i="1" strike="noStrike" cap="none" spc="0" baseline="0" dirty="0">
                <a:solidFill>
                  <a:srgbClr val="1D2763"/>
                </a:solidFill>
                <a:effectLst/>
                <a:latin typeface="Calibri"/>
                <a:ea typeface="Calibri"/>
                <a:cs typeface="Calibri"/>
              </a:rPr>
              <a:t>“para as resolver”</a:t>
            </a:r>
            <a:r>
              <a:rPr lang="pt-PT" sz="2400" b="0" i="0" strike="noStrike" cap="none" spc="0" baseline="30000" dirty="0">
                <a:solidFill>
                  <a:srgbClr val="1D2763"/>
                </a:solidFill>
                <a:effectLst/>
                <a:latin typeface="Calibri"/>
                <a:ea typeface="Calibri"/>
                <a:cs typeface="Calibri"/>
              </a:rPr>
              <a:t>1</a:t>
            </a:r>
          </a:p>
          <a:p>
            <a:pPr eaLnBrk="1" hangingPunct="1">
              <a:lnSpc>
                <a:spcPct val="110000"/>
              </a:lnSpc>
              <a:spcBef>
                <a:spcPct val="0"/>
              </a:spcBef>
            </a:pPr>
            <a:endParaRPr lang="en-GB" altLang="en-US" sz="2800" dirty="0">
              <a:solidFill>
                <a:srgbClr val="FFFF00"/>
              </a:solidFill>
              <a:ea typeface="HelveticaNeueLT Std Cn"/>
            </a:endParaRPr>
          </a:p>
          <a:p>
            <a:pPr eaLnBrk="1" hangingPunct="1">
              <a:lnSpc>
                <a:spcPct val="110000"/>
              </a:lnSpc>
              <a:spcBef>
                <a:spcPct val="0"/>
              </a:spcBef>
            </a:pPr>
            <a:r>
              <a:rPr lang="pt-PT" sz="2400" b="1" i="1" strike="noStrike" cap="none" spc="0" baseline="0" dirty="0">
                <a:solidFill>
                  <a:srgbClr val="002060"/>
                </a:solidFill>
                <a:effectLst/>
                <a:latin typeface="Calibri"/>
                <a:ea typeface="Calibri"/>
                <a:cs typeface="Calibri"/>
              </a:rPr>
              <a:t>O que acontece? </a:t>
            </a:r>
            <a:r>
              <a:rPr lang="pt-PT" sz="2400" b="0" i="0" strike="noStrike" cap="none" spc="0" baseline="0" dirty="0">
                <a:solidFill>
                  <a:srgbClr val="1D2763"/>
                </a:solidFill>
                <a:effectLst/>
                <a:latin typeface="Calibri"/>
                <a:ea typeface="Calibri"/>
                <a:cs typeface="Calibri"/>
              </a:rPr>
              <a:t>A resistência aumenta</a:t>
            </a:r>
          </a:p>
          <a:p>
            <a:pPr lvl="1" eaLnBrk="1" hangingPunct="1">
              <a:lnSpc>
                <a:spcPct val="90000"/>
              </a:lnSpc>
            </a:pPr>
            <a:r>
              <a:rPr lang="pt-PT" sz="2200" b="0" i="0" strike="noStrike" cap="none" spc="0" baseline="0" dirty="0">
                <a:solidFill>
                  <a:srgbClr val="000000"/>
                </a:solidFill>
                <a:effectLst/>
                <a:latin typeface="Calibri"/>
                <a:ea typeface="Calibri"/>
                <a:cs typeface="Calibri"/>
              </a:rPr>
              <a:t>As pessoas podem sentir-se justificadas pela sua reação</a:t>
            </a:r>
          </a:p>
          <a:p>
            <a:pPr lvl="1" eaLnBrk="1" hangingPunct="1">
              <a:lnSpc>
                <a:spcPct val="90000"/>
              </a:lnSpc>
            </a:pPr>
            <a:r>
              <a:rPr lang="pt-PT" sz="2200" b="0" i="0" strike="noStrike" cap="none" spc="0" baseline="0" dirty="0">
                <a:solidFill>
                  <a:srgbClr val="000000"/>
                </a:solidFill>
                <a:effectLst/>
                <a:latin typeface="Calibri"/>
                <a:ea typeface="Calibri"/>
                <a:cs typeface="Calibri"/>
              </a:rPr>
              <a:t>Dessa forma, já não têm de pensar nisso</a:t>
            </a:r>
          </a:p>
          <a:p>
            <a:pPr eaLnBrk="1" hangingPunct="1">
              <a:lnSpc>
                <a:spcPct val="110000"/>
              </a:lnSpc>
              <a:spcBef>
                <a:spcPct val="0"/>
              </a:spcBef>
            </a:pPr>
            <a:endParaRPr lang="en-US" altLang="en-US" sz="2800" dirty="0">
              <a:ea typeface="HelveticaNeueLT Std Cn"/>
            </a:endParaRPr>
          </a:p>
          <a:p>
            <a:pPr eaLnBrk="1" hangingPunct="1">
              <a:lnSpc>
                <a:spcPct val="110000"/>
              </a:lnSpc>
              <a:spcBef>
                <a:spcPct val="0"/>
              </a:spcBef>
            </a:pPr>
            <a:r>
              <a:rPr lang="pt-PT" sz="2400" b="0" i="0" strike="noStrike" cap="none" spc="0" baseline="0" dirty="0">
                <a:solidFill>
                  <a:srgbClr val="1D2763"/>
                </a:solidFill>
                <a:effectLst/>
                <a:latin typeface="Calibri"/>
                <a:ea typeface="Calibri"/>
                <a:cs typeface="Calibri"/>
              </a:rPr>
              <a:t>Sugestão: Se ouvir </a:t>
            </a:r>
            <a:r>
              <a:rPr lang="pt-PT" sz="2400" b="0" i="1" strike="noStrike" cap="none" spc="0" baseline="0" dirty="0">
                <a:solidFill>
                  <a:srgbClr val="1D2763"/>
                </a:solidFill>
                <a:effectLst/>
                <a:latin typeface="Calibri"/>
                <a:ea typeface="Calibri"/>
                <a:cs typeface="Calibri"/>
              </a:rPr>
              <a:t>“sim, mas...” </a:t>
            </a:r>
            <a:r>
              <a:rPr lang="pt-PT" sz="2400" b="0" i="0" strike="noStrike" cap="none" spc="0" baseline="0" dirty="0">
                <a:solidFill>
                  <a:srgbClr val="1D2763"/>
                </a:solidFill>
                <a:effectLst/>
                <a:latin typeface="Calibri"/>
                <a:ea typeface="Calibri"/>
                <a:cs typeface="Calibri"/>
              </a:rPr>
              <a:t>ou </a:t>
            </a:r>
            <a:r>
              <a:rPr lang="pt-PT" sz="2400" b="0" i="1" strike="noStrike" cap="none" spc="0" baseline="0" dirty="0">
                <a:solidFill>
                  <a:srgbClr val="1D2763"/>
                </a:solidFill>
                <a:effectLst/>
                <a:latin typeface="Calibri"/>
                <a:ea typeface="Calibri"/>
                <a:cs typeface="Calibri"/>
              </a:rPr>
              <a:t>“</a:t>
            </a:r>
            <a:r>
              <a:rPr lang="pt-PT" i="1" dirty="0">
                <a:latin typeface="Calibri"/>
                <a:ea typeface="Calibri"/>
                <a:cs typeface="Calibri"/>
              </a:rPr>
              <a:t>já</a:t>
            </a:r>
            <a:r>
              <a:rPr lang="pt-PT" sz="2400" b="0" i="1" strike="noStrike" cap="none" spc="0" baseline="0" dirty="0">
                <a:solidFill>
                  <a:srgbClr val="1D2763"/>
                </a:solidFill>
                <a:effectLst/>
                <a:latin typeface="Calibri"/>
                <a:ea typeface="Calibri"/>
                <a:cs typeface="Calibri"/>
              </a:rPr>
              <a:t> experimentei isso”</a:t>
            </a:r>
            <a:r>
              <a:rPr lang="pt-PT" sz="2400" b="0" i="0" strike="noStrike" cap="none" spc="0" baseline="0" dirty="0">
                <a:solidFill>
                  <a:srgbClr val="1D2763"/>
                </a:solidFill>
                <a:effectLst/>
                <a:latin typeface="Calibri"/>
                <a:ea typeface="Calibri"/>
                <a:cs typeface="Calibri"/>
              </a:rPr>
              <a:t>, é porque cedeu ao reflexo de correção!</a:t>
            </a:r>
            <a:endParaRPr lang="en-GB" altLang="en-US" dirty="0">
              <a:ea typeface="HelveticaNeueLT Std Cn"/>
            </a:endParaRPr>
          </a:p>
        </p:txBody>
      </p:sp>
      <p:sp>
        <p:nvSpPr>
          <p:cNvPr id="4" name="TextBox 2"/>
          <p:cNvSpPr txBox="1">
            <a:spLocks noChangeArrowheads="1"/>
          </p:cNvSpPr>
          <p:nvPr/>
        </p:nvSpPr>
        <p:spPr bwMode="auto">
          <a:xfrm>
            <a:off x="5566963" y="6102350"/>
            <a:ext cx="3577036" cy="244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r" eaLnBrk="1" hangingPunct="1">
              <a:spcBef>
                <a:spcPct val="0"/>
              </a:spcBef>
              <a:buFontTx/>
              <a:buNone/>
              <a:defRPr/>
            </a:pPr>
            <a:r>
              <a:rPr lang="pt-PT" sz="1000" b="0" i="0" strike="noStrike" cap="none" spc="0" baseline="0">
                <a:solidFill>
                  <a:srgbClr val="000000"/>
                </a:solidFill>
                <a:effectLst/>
                <a:latin typeface="Calibri"/>
                <a:ea typeface="Calibri"/>
                <a:cs typeface="Calibri"/>
              </a:rPr>
              <a:t>1. Treasure J. </a:t>
            </a:r>
            <a:r>
              <a:rPr lang="pt-PT" sz="1000" b="0" i="1" strike="noStrike" cap="none" spc="0" baseline="0">
                <a:solidFill>
                  <a:srgbClr val="000000"/>
                </a:solidFill>
                <a:effectLst/>
                <a:latin typeface="Calibri"/>
                <a:ea typeface="Calibri"/>
                <a:cs typeface="Calibri"/>
              </a:rPr>
              <a:t>Adv Psychiatr Treat</a:t>
            </a:r>
            <a:r>
              <a:rPr lang="pt-PT" sz="1000" b="0" i="0" strike="noStrike" cap="none" spc="0" baseline="0">
                <a:solidFill>
                  <a:srgbClr val="000000"/>
                </a:solidFill>
                <a:effectLst/>
                <a:latin typeface="Calibri"/>
                <a:ea typeface="Calibri"/>
                <a:cs typeface="Calibri"/>
              </a:rPr>
              <a:t> 2004;10:331–337.</a:t>
            </a: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92100"/>
            <a:ext cx="8229600" cy="773113"/>
          </a:xfrm>
        </p:spPr>
        <p:txBody>
          <a:bodyPr/>
          <a:lstStyle/>
          <a:p>
            <a:pPr eaLnBrk="1" hangingPunct="1">
              <a:defRPr/>
            </a:pPr>
            <a:r>
              <a:rPr lang="pt-PT" sz="2800" b="1" i="0" strike="noStrike" cap="none" spc="0" baseline="0" dirty="0">
                <a:solidFill>
                  <a:srgbClr val="1D2763"/>
                </a:solidFill>
                <a:effectLst/>
                <a:latin typeface="Calibri"/>
                <a:ea typeface="Calibri"/>
                <a:cs typeface="Calibri"/>
              </a:rPr>
              <a:t>Uma melhor resposta: </a:t>
            </a:r>
            <a:r>
              <a:rPr lang="pt-PT" b="1" dirty="0">
                <a:latin typeface="Calibri"/>
                <a:ea typeface="Calibri"/>
                <a:cs typeface="Calibri"/>
              </a:rPr>
              <a:t>adaptar-se à resistência</a:t>
            </a:r>
          </a:p>
        </p:txBody>
      </p:sp>
      <p:sp>
        <p:nvSpPr>
          <p:cNvPr id="44035" name="Rectangle 3"/>
          <p:cNvSpPr>
            <a:spLocks noGrp="1" noChangeArrowheads="1"/>
          </p:cNvSpPr>
          <p:nvPr>
            <p:ph idx="1"/>
          </p:nvPr>
        </p:nvSpPr>
        <p:spPr>
          <a:xfrm>
            <a:off x="457200" y="1557338"/>
            <a:ext cx="8229600" cy="4311650"/>
          </a:xfrm>
        </p:spPr>
        <p:txBody>
          <a:bodyPr/>
          <a:lstStyle/>
          <a:p>
            <a:pPr eaLnBrk="1" hangingPunct="1">
              <a:lnSpc>
                <a:spcPct val="90000"/>
              </a:lnSpc>
            </a:pPr>
            <a:r>
              <a:rPr lang="pt-PT" sz="2400" b="0" i="0" strike="noStrike" cap="none" spc="0" baseline="0" dirty="0">
                <a:solidFill>
                  <a:srgbClr val="1D2763"/>
                </a:solidFill>
                <a:effectLst/>
                <a:latin typeface="Calibri"/>
                <a:ea typeface="Calibri"/>
                <a:cs typeface="Calibri"/>
              </a:rPr>
              <a:t>Nunca responda à resistência com o confronto, por muito frustrado que esteja!</a:t>
            </a:r>
          </a:p>
          <a:p>
            <a:pPr eaLnBrk="1" hangingPunct="1">
              <a:lnSpc>
                <a:spcPct val="90000"/>
              </a:lnSpc>
            </a:pPr>
            <a:endParaRPr lang="en-US" altLang="en-US" dirty="0">
              <a:ea typeface="HelveticaNeueLT Std Cn"/>
            </a:endParaRPr>
          </a:p>
          <a:p>
            <a:pPr eaLnBrk="1" hangingPunct="1">
              <a:lnSpc>
                <a:spcPct val="90000"/>
              </a:lnSpc>
            </a:pPr>
            <a:r>
              <a:rPr lang="pt-PT" dirty="0">
                <a:latin typeface="Calibri"/>
                <a:ea typeface="Calibri"/>
                <a:cs typeface="Calibri"/>
              </a:rPr>
              <a:t>Utilize</a:t>
            </a:r>
            <a:r>
              <a:rPr lang="pt-PT" sz="2400" b="0" i="0" strike="noStrike" cap="none" spc="0" baseline="0" dirty="0">
                <a:solidFill>
                  <a:srgbClr val="1D2763"/>
                </a:solidFill>
                <a:effectLst/>
                <a:latin typeface="Calibri"/>
                <a:ea typeface="Calibri"/>
                <a:cs typeface="Calibri"/>
              </a:rPr>
              <a:t> competências de escuta ativa e expresse empatia</a:t>
            </a:r>
          </a:p>
          <a:p>
            <a:pPr eaLnBrk="1" hangingPunct="1">
              <a:lnSpc>
                <a:spcPct val="90000"/>
              </a:lnSpc>
            </a:pPr>
            <a:endParaRPr lang="en-GB" altLang="en-US" dirty="0">
              <a:ea typeface="HelveticaNeueLT Std Cn"/>
            </a:endParaRPr>
          </a:p>
          <a:p>
            <a:pPr eaLnBrk="1" hangingPunct="1">
              <a:lnSpc>
                <a:spcPct val="90000"/>
              </a:lnSpc>
            </a:pPr>
            <a:r>
              <a:rPr lang="pt-PT" sz="2400" b="0" i="0" strike="noStrike" cap="none" spc="0" baseline="0" dirty="0">
                <a:solidFill>
                  <a:srgbClr val="1D2763"/>
                </a:solidFill>
                <a:effectLst/>
                <a:latin typeface="Calibri"/>
                <a:ea typeface="Calibri"/>
                <a:cs typeface="Calibri"/>
              </a:rPr>
              <a:t>Reconheça a ambivalência como normal</a:t>
            </a:r>
          </a:p>
          <a:p>
            <a:pPr eaLnBrk="1" hangingPunct="1">
              <a:lnSpc>
                <a:spcPct val="90000"/>
              </a:lnSpc>
            </a:pPr>
            <a:endParaRPr lang="en-GB" altLang="en-US" dirty="0">
              <a:ea typeface="HelveticaNeueLT Std Cn"/>
            </a:endParaRPr>
          </a:p>
          <a:p>
            <a:pPr eaLnBrk="1" hangingPunct="1">
              <a:lnSpc>
                <a:spcPct val="90000"/>
              </a:lnSpc>
            </a:pPr>
            <a:r>
              <a:rPr lang="pt-PT" dirty="0">
                <a:latin typeface="Calibri"/>
                <a:ea typeface="Calibri"/>
                <a:cs typeface="Calibri"/>
              </a:rPr>
              <a:t>Adapte-se à resistência</a:t>
            </a:r>
          </a:p>
        </p:txBody>
      </p:sp>
      <p:sp>
        <p:nvSpPr>
          <p:cNvPr id="4" name="TextBox 2"/>
          <p:cNvSpPr txBox="1">
            <a:spLocks noChangeArrowheads="1"/>
          </p:cNvSpPr>
          <p:nvPr/>
        </p:nvSpPr>
        <p:spPr bwMode="auto">
          <a:xfrm>
            <a:off x="5566963" y="6115050"/>
            <a:ext cx="3577036" cy="244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r" eaLnBrk="1" hangingPunct="1">
              <a:spcBef>
                <a:spcPct val="0"/>
              </a:spcBef>
              <a:buFontTx/>
              <a:buNone/>
              <a:defRPr/>
            </a:pPr>
            <a:r>
              <a:rPr lang="pt-PT" sz="1000" b="0" i="0" strike="noStrike" cap="none" spc="0" baseline="0">
                <a:solidFill>
                  <a:srgbClr val="000000"/>
                </a:solidFill>
                <a:effectLst/>
                <a:latin typeface="Calibri"/>
                <a:ea typeface="Calibri"/>
                <a:cs typeface="Calibri"/>
              </a:rPr>
              <a:t>Welch G, et al. </a:t>
            </a:r>
            <a:r>
              <a:rPr lang="pt-PT" sz="1000" b="0" i="1" strike="noStrike" cap="none" spc="0" baseline="0">
                <a:solidFill>
                  <a:srgbClr val="000000"/>
                </a:solidFill>
                <a:effectLst/>
                <a:latin typeface="Calibri"/>
                <a:ea typeface="Calibri"/>
                <a:cs typeface="Calibri"/>
              </a:rPr>
              <a:t>Diabetes Spec</a:t>
            </a:r>
            <a:r>
              <a:rPr lang="pt-PT" sz="1000" b="0" i="0" strike="noStrike" cap="none" spc="0" baseline="0">
                <a:solidFill>
                  <a:srgbClr val="000000"/>
                </a:solidFill>
                <a:effectLst/>
                <a:latin typeface="Calibri"/>
                <a:ea typeface="Calibri"/>
                <a:cs typeface="Calibri"/>
              </a:rPr>
              <a:t> 2006;19:5–11.</a:t>
            </a: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p:nvPr>
        </p:nvSpPr>
        <p:spPr>
          <a:xfrm>
            <a:off x="457200" y="292100"/>
            <a:ext cx="8229600" cy="773113"/>
          </a:xfrm>
        </p:spPr>
        <p:txBody>
          <a:bodyPr/>
          <a:lstStyle/>
          <a:p>
            <a:pPr eaLnBrk="1" hangingPunct="1">
              <a:defRPr/>
            </a:pPr>
            <a:r>
              <a:rPr lang="pt-PT" sz="2800" b="1" i="0" strike="noStrike" cap="none" spc="0" baseline="0" dirty="0">
                <a:solidFill>
                  <a:srgbClr val="1D2763"/>
                </a:solidFill>
                <a:effectLst/>
                <a:latin typeface="Calibri"/>
                <a:ea typeface="Calibri"/>
                <a:cs typeface="Calibri"/>
              </a:rPr>
              <a:t>Referências</a:t>
            </a:r>
          </a:p>
        </p:txBody>
      </p:sp>
      <p:sp>
        <p:nvSpPr>
          <p:cNvPr id="45059" name="Rectangle 3"/>
          <p:cNvSpPr>
            <a:spLocks noGrp="1"/>
          </p:cNvSpPr>
          <p:nvPr>
            <p:ph idx="1"/>
          </p:nvPr>
        </p:nvSpPr>
        <p:spPr>
          <a:xfrm>
            <a:off x="457200" y="1570038"/>
            <a:ext cx="8229600" cy="4311650"/>
          </a:xfrm>
        </p:spPr>
        <p:txBody>
          <a:bodyPr/>
          <a:lstStyle/>
          <a:p>
            <a:pPr eaLnBrk="1" hangingPunct="1"/>
            <a:r>
              <a:rPr lang="de-DE" altLang="en-US" sz="1600" dirty="0" err="1">
                <a:ea typeface="HelveticaNeueLT Std Cn"/>
              </a:rPr>
              <a:t>Bowins</a:t>
            </a:r>
            <a:r>
              <a:rPr lang="de-DE" altLang="en-US" sz="1600" dirty="0">
                <a:ea typeface="HelveticaNeueLT Std Cn"/>
              </a:rPr>
              <a:t> B. </a:t>
            </a:r>
            <a:r>
              <a:rPr lang="en-GB" altLang="en-US" sz="1600" dirty="0">
                <a:ea typeface="HelveticaNeueLT Std Cn"/>
              </a:rPr>
              <a:t>Psychological </a:t>
            </a:r>
            <a:r>
              <a:rPr lang="en-GB" altLang="en-US" sz="1600" dirty="0" err="1">
                <a:ea typeface="HelveticaNeueLT Std Cn"/>
              </a:rPr>
              <a:t>defense</a:t>
            </a:r>
            <a:r>
              <a:rPr lang="en-GB" altLang="en-US" sz="1600" dirty="0">
                <a:ea typeface="HelveticaNeueLT Std Cn"/>
              </a:rPr>
              <a:t> mechanisms: a new perspective. </a:t>
            </a:r>
            <a:r>
              <a:rPr lang="de-DE" altLang="en-US" sz="1600" i="1" dirty="0">
                <a:ea typeface="HelveticaNeueLT Std Cn"/>
              </a:rPr>
              <a:t>Am J Psychoanal</a:t>
            </a:r>
            <a:r>
              <a:rPr lang="de-DE" altLang="en-US" sz="1600" dirty="0">
                <a:ea typeface="HelveticaNeueLT Std Cn"/>
              </a:rPr>
              <a:t> 2004;64:1–26.</a:t>
            </a:r>
          </a:p>
          <a:p>
            <a:pPr eaLnBrk="1" hangingPunct="1"/>
            <a:r>
              <a:rPr lang="da-DK" altLang="en-US" sz="1600" dirty="0">
                <a:ea typeface="HelveticaNeueLT Std Cn"/>
              </a:rPr>
              <a:t>Egan LC, Santos LR, Bloom P. </a:t>
            </a:r>
            <a:r>
              <a:rPr lang="en-GB" altLang="en-US" sz="1600" dirty="0">
                <a:ea typeface="HelveticaNeueLT Std Cn"/>
              </a:rPr>
              <a:t>The origins of cognitive dissonance. </a:t>
            </a:r>
            <a:r>
              <a:rPr lang="da-DK" altLang="en-US" sz="1600" i="1" dirty="0">
                <a:ea typeface="HelveticaNeueLT Std Cn"/>
              </a:rPr>
              <a:t>Psy Sci </a:t>
            </a:r>
            <a:r>
              <a:rPr lang="da-DK" altLang="en-US" sz="1600" dirty="0">
                <a:ea typeface="HelveticaNeueLT Std Cn"/>
              </a:rPr>
              <a:t>2007;18: 978–983.</a:t>
            </a:r>
          </a:p>
          <a:p>
            <a:pPr eaLnBrk="1" hangingPunct="1"/>
            <a:r>
              <a:rPr lang="en-US" altLang="en-US" sz="1600" dirty="0" err="1">
                <a:ea typeface="HelveticaNeueLT Std Cn"/>
              </a:rPr>
              <a:t>Festinger</a:t>
            </a:r>
            <a:r>
              <a:rPr lang="en-US" altLang="en-US" sz="1600" dirty="0">
                <a:ea typeface="HelveticaNeueLT Std Cn"/>
              </a:rPr>
              <a:t> L. </a:t>
            </a:r>
            <a:r>
              <a:rPr lang="en-US" altLang="en-US" sz="1600" i="1" dirty="0">
                <a:ea typeface="HelveticaNeueLT Std Cn"/>
              </a:rPr>
              <a:t>A theory of cognitive dissonance</a:t>
            </a:r>
            <a:r>
              <a:rPr lang="en-US" altLang="en-US" sz="1600" dirty="0">
                <a:ea typeface="HelveticaNeueLT Std Cn"/>
              </a:rPr>
              <a:t>. Stanford, CA: Stanford University Press; 1957.</a:t>
            </a:r>
          </a:p>
          <a:p>
            <a:pPr eaLnBrk="1" hangingPunct="1"/>
            <a:r>
              <a:rPr lang="en-GB" altLang="en-US" sz="1600" dirty="0">
                <a:ea typeface="HelveticaNeueLT Std Cn"/>
              </a:rPr>
              <a:t>Markland D, Ryan RM, Tobin </a:t>
            </a:r>
            <a:r>
              <a:rPr lang="en-GB" altLang="en-US" sz="1600" dirty="0" err="1">
                <a:ea typeface="HelveticaNeueLT Std Cn"/>
              </a:rPr>
              <a:t>VJ</a:t>
            </a:r>
            <a:r>
              <a:rPr lang="en-GB" altLang="en-US" sz="1600" dirty="0">
                <a:ea typeface="HelveticaNeueLT Std Cn"/>
              </a:rPr>
              <a:t>, </a:t>
            </a:r>
            <a:r>
              <a:rPr lang="en-GB" altLang="en-US" sz="1600" dirty="0" err="1">
                <a:ea typeface="HelveticaNeueLT Std Cn"/>
              </a:rPr>
              <a:t>Rollnick</a:t>
            </a:r>
            <a:r>
              <a:rPr lang="en-GB" altLang="en-US" sz="1600" dirty="0">
                <a:ea typeface="HelveticaNeueLT Std Cn"/>
              </a:rPr>
              <a:t> S. Motivational interviewing and self–determination theory. </a:t>
            </a:r>
            <a:r>
              <a:rPr lang="en-GB" altLang="en-US" sz="1600" i="1" dirty="0">
                <a:ea typeface="HelveticaNeueLT Std Cn"/>
              </a:rPr>
              <a:t>J </a:t>
            </a:r>
            <a:r>
              <a:rPr lang="en-GB" altLang="en-US" sz="1600" i="1" dirty="0" err="1">
                <a:ea typeface="HelveticaNeueLT Std Cn"/>
              </a:rPr>
              <a:t>Soc</a:t>
            </a:r>
            <a:r>
              <a:rPr lang="en-GB" altLang="en-US" sz="1600" i="1" dirty="0">
                <a:ea typeface="HelveticaNeueLT Std Cn"/>
              </a:rPr>
              <a:t> </a:t>
            </a:r>
            <a:r>
              <a:rPr lang="en-GB" altLang="en-US" sz="1600" i="1" dirty="0" err="1">
                <a:ea typeface="HelveticaNeueLT Std Cn"/>
              </a:rPr>
              <a:t>Clin</a:t>
            </a:r>
            <a:r>
              <a:rPr lang="en-GB" altLang="en-US" sz="1600" i="1" dirty="0">
                <a:ea typeface="HelveticaNeueLT Std Cn"/>
              </a:rPr>
              <a:t> </a:t>
            </a:r>
            <a:r>
              <a:rPr lang="en-GB" altLang="en-US" sz="1600" i="1" dirty="0" err="1">
                <a:ea typeface="HelveticaNeueLT Std Cn"/>
              </a:rPr>
              <a:t>Psychol</a:t>
            </a:r>
            <a:r>
              <a:rPr lang="en-GB" altLang="en-US" sz="1600" dirty="0">
                <a:ea typeface="HelveticaNeueLT Std Cn"/>
              </a:rPr>
              <a:t> 2005;24:811–831.</a:t>
            </a:r>
          </a:p>
          <a:p>
            <a:pPr eaLnBrk="1" hangingPunct="1"/>
            <a:r>
              <a:rPr lang="en-GB" altLang="en-US" sz="1600" dirty="0">
                <a:ea typeface="HelveticaNeueLT Std Cn"/>
              </a:rPr>
              <a:t>Treasure J. Motivational interviewing. </a:t>
            </a:r>
            <a:r>
              <a:rPr lang="en-GB" altLang="en-US" sz="1600" i="1" dirty="0" err="1">
                <a:ea typeface="HelveticaNeueLT Std Cn"/>
              </a:rPr>
              <a:t>Adv</a:t>
            </a:r>
            <a:r>
              <a:rPr lang="en-GB" altLang="en-US" sz="1600" i="1" dirty="0">
                <a:ea typeface="HelveticaNeueLT Std Cn"/>
              </a:rPr>
              <a:t> </a:t>
            </a:r>
            <a:r>
              <a:rPr lang="en-GB" altLang="en-US" sz="1600" i="1" dirty="0" err="1">
                <a:ea typeface="HelveticaNeueLT Std Cn"/>
              </a:rPr>
              <a:t>Psychiatr</a:t>
            </a:r>
            <a:r>
              <a:rPr lang="en-GB" altLang="en-US" sz="1600" i="1" dirty="0">
                <a:ea typeface="HelveticaNeueLT Std Cn"/>
              </a:rPr>
              <a:t> Treat</a:t>
            </a:r>
            <a:r>
              <a:rPr lang="en-GB" altLang="en-US" sz="1600" dirty="0">
                <a:ea typeface="HelveticaNeueLT Std Cn"/>
              </a:rPr>
              <a:t> 2004;10:331–337.</a:t>
            </a:r>
          </a:p>
          <a:p>
            <a:pPr eaLnBrk="1" hangingPunct="1"/>
            <a:r>
              <a:rPr lang="en-GB" altLang="en-US" sz="1600" dirty="0">
                <a:ea typeface="HelveticaNeueLT Std Cn"/>
              </a:rPr>
              <a:t>Welch G, Rose G, Ernst D. Motivational interviewing and diabetes: What is it, how is it used, and does it work? </a:t>
            </a:r>
            <a:r>
              <a:rPr lang="en-GB" altLang="en-US" sz="1600" i="1" dirty="0">
                <a:ea typeface="HelveticaNeueLT Std Cn"/>
              </a:rPr>
              <a:t>Diabetes Spec</a:t>
            </a:r>
            <a:r>
              <a:rPr lang="en-GB" altLang="en-US" sz="1600" dirty="0">
                <a:ea typeface="HelveticaNeueLT Std Cn"/>
              </a:rPr>
              <a:t> 2006;19:5–11.</a:t>
            </a:r>
          </a:p>
          <a:p>
            <a:pPr eaLnBrk="1" hangingPunct="1"/>
            <a:endParaRPr lang="en-GB" altLang="en-US" sz="1600" dirty="0">
              <a:ea typeface="HelveticaNeueLT Std Cn"/>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E864F-06F0-4069-8965-82618F4C7D01}"/>
              </a:ext>
            </a:extLst>
          </p:cNvPr>
          <p:cNvSpPr>
            <a:spLocks noGrp="1"/>
          </p:cNvSpPr>
          <p:nvPr>
            <p:ph type="title"/>
          </p:nvPr>
        </p:nvSpPr>
        <p:spPr/>
        <p:txBody>
          <a:bodyPr/>
          <a:lstStyle/>
          <a:p>
            <a:r>
              <a:rPr lang="pt-PT" sz="2800" b="1" i="0" strike="noStrike" cap="none" spc="0" baseline="0">
                <a:solidFill>
                  <a:srgbClr val="1D2763"/>
                </a:solidFill>
                <a:effectLst/>
                <a:latin typeface="Calibri"/>
                <a:ea typeface="Calibri"/>
                <a:cs typeface="Calibri"/>
              </a:rPr>
              <a:t>Introdução</a:t>
            </a:r>
          </a:p>
        </p:txBody>
      </p:sp>
      <p:sp>
        <p:nvSpPr>
          <p:cNvPr id="3" name="Content Placeholder 2">
            <a:extLst>
              <a:ext uri="{FF2B5EF4-FFF2-40B4-BE49-F238E27FC236}">
                <a16:creationId xmlns:a16="http://schemas.microsoft.com/office/drawing/2014/main" id="{5E0C1946-6961-4F46-9F14-83C66CC06AF8}"/>
              </a:ext>
            </a:extLst>
          </p:cNvPr>
          <p:cNvSpPr>
            <a:spLocks noGrp="1"/>
          </p:cNvSpPr>
          <p:nvPr>
            <p:ph idx="1"/>
          </p:nvPr>
        </p:nvSpPr>
        <p:spPr/>
        <p:txBody>
          <a:bodyPr/>
          <a:lstStyle/>
          <a:p>
            <a:r>
              <a:rPr lang="pt-PT" sz="2200" b="0" i="0" strike="noStrike" cap="none" spc="0" baseline="0" dirty="0">
                <a:solidFill>
                  <a:srgbClr val="1D2763"/>
                </a:solidFill>
                <a:effectLst/>
                <a:latin typeface="Calibri"/>
                <a:ea typeface="Calibri"/>
                <a:cs typeface="Calibri"/>
              </a:rPr>
              <a:t>Estes módulos foram desenvolvidos por um </a:t>
            </a:r>
            <a:r>
              <a:rPr lang="pt-PT" sz="2200" dirty="0">
                <a:solidFill>
                  <a:srgbClr val="002060"/>
                </a:solidFill>
                <a:ea typeface="Calibri"/>
                <a:cs typeface="Calibri"/>
              </a:rPr>
              <a:t>grupo de trabalho </a:t>
            </a:r>
            <a:r>
              <a:rPr lang="pt-PT" sz="2200" dirty="0">
                <a:latin typeface="Calibri"/>
                <a:ea typeface="Calibri"/>
                <a:cs typeface="Calibri"/>
              </a:rPr>
              <a:t>de especialistas internacionais em Fibrose Quística (FQ) para </a:t>
            </a:r>
            <a:r>
              <a:rPr lang="pt-PT" sz="2200" b="0" i="0" strike="noStrike" cap="none" spc="0" baseline="0" dirty="0">
                <a:solidFill>
                  <a:srgbClr val="1D2763"/>
                </a:solidFill>
                <a:effectLst/>
                <a:latin typeface="Calibri"/>
                <a:ea typeface="Calibri"/>
                <a:cs typeface="Calibri"/>
              </a:rPr>
              <a:t>abordar a técnica de Entrevista Motivacional (EM), que pode formar um quadro eficaz para melhorar a abertura dos doentes à mudança de comportamento. </a:t>
            </a:r>
          </a:p>
          <a:p>
            <a:r>
              <a:rPr lang="pt-PT" sz="2200" b="0" i="0" strike="noStrike" cap="none" spc="0" baseline="0" dirty="0">
                <a:solidFill>
                  <a:srgbClr val="1D2763"/>
                </a:solidFill>
                <a:effectLst/>
                <a:latin typeface="Calibri"/>
                <a:ea typeface="Calibri"/>
                <a:cs typeface="Calibri"/>
              </a:rPr>
              <a:t>O conteúdo da EM está organizado em cinco módulos concebidos para lhe facultar os conhecimentos e competências que lhe permitem melhorar a sua prática individual da EM. Todos os módulos podem ser </a:t>
            </a:r>
            <a:r>
              <a:rPr lang="pt-PT" sz="2200" dirty="0">
                <a:latin typeface="Calibri"/>
                <a:ea typeface="Calibri"/>
                <a:cs typeface="Calibri"/>
              </a:rPr>
              <a:t>descarregados</a:t>
            </a:r>
            <a:r>
              <a:rPr lang="pt-PT" sz="2200" b="0" i="0" strike="noStrike" cap="none" spc="0" baseline="0" dirty="0">
                <a:solidFill>
                  <a:srgbClr val="1D2763"/>
                </a:solidFill>
                <a:effectLst/>
                <a:latin typeface="Calibri"/>
                <a:ea typeface="Calibri"/>
                <a:cs typeface="Calibri"/>
              </a:rPr>
              <a:t> em www.cfcare.net</a:t>
            </a:r>
          </a:p>
          <a:p>
            <a:r>
              <a:rPr lang="pt-PT" sz="2200" b="0" i="0" strike="noStrike" cap="none" spc="0" baseline="0" dirty="0">
                <a:solidFill>
                  <a:srgbClr val="1D2763"/>
                </a:solidFill>
                <a:effectLst/>
                <a:latin typeface="Calibri"/>
                <a:ea typeface="Calibri"/>
                <a:cs typeface="Calibri"/>
              </a:rPr>
              <a:t>Este módulo abrange a identificação de pensamentos e comportamentos discrepantes e o desenvolvimento de discrepâncias. </a:t>
            </a:r>
          </a:p>
          <a:p>
            <a:endParaRPr lang="en-GB" dirty="0"/>
          </a:p>
        </p:txBody>
      </p:sp>
    </p:spTree>
    <p:extLst>
      <p:ext uri="{BB962C8B-B14F-4D97-AF65-F5344CB8AC3E}">
        <p14:creationId xmlns:p14="http://schemas.microsoft.com/office/powerpoint/2010/main" val="253727910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p:nvPr>
        </p:nvSpPr>
        <p:spPr>
          <a:xfrm>
            <a:off x="457200" y="292100"/>
            <a:ext cx="8229600" cy="773113"/>
          </a:xfrm>
        </p:spPr>
        <p:txBody>
          <a:bodyPr/>
          <a:lstStyle/>
          <a:p>
            <a:pPr eaLnBrk="1" hangingPunct="1">
              <a:defRPr/>
            </a:pPr>
            <a:r>
              <a:rPr lang="pt-PT" sz="2800" b="1" i="0" strike="noStrike" cap="none" spc="0" baseline="0">
                <a:solidFill>
                  <a:srgbClr val="1D2763"/>
                </a:solidFill>
                <a:effectLst/>
                <a:latin typeface="Calibri"/>
                <a:ea typeface="Calibri"/>
                <a:cs typeface="Calibri"/>
              </a:rPr>
              <a:t>Descrição geral da sessão</a:t>
            </a:r>
          </a:p>
        </p:txBody>
      </p:sp>
      <p:sp>
        <p:nvSpPr>
          <p:cNvPr id="19459" name="Rectangle 3"/>
          <p:cNvSpPr>
            <a:spLocks noGrp="1"/>
          </p:cNvSpPr>
          <p:nvPr>
            <p:ph idx="1"/>
          </p:nvPr>
        </p:nvSpPr>
        <p:spPr>
          <a:xfrm>
            <a:off x="457200" y="1570038"/>
            <a:ext cx="8229600" cy="4311650"/>
          </a:xfrm>
        </p:spPr>
        <p:txBody>
          <a:bodyPr/>
          <a:lstStyle/>
          <a:p>
            <a:pPr eaLnBrk="1" hangingPunct="1">
              <a:spcBef>
                <a:spcPct val="0"/>
              </a:spcBef>
            </a:pPr>
            <a:r>
              <a:rPr lang="pt-PT" sz="2400" b="0" i="0" strike="noStrike" cap="none" spc="0" baseline="0" dirty="0">
                <a:solidFill>
                  <a:srgbClr val="1D2763"/>
                </a:solidFill>
                <a:effectLst/>
                <a:latin typeface="Calibri"/>
                <a:ea typeface="Calibri"/>
                <a:cs typeface="Calibri"/>
              </a:rPr>
              <a:t>Reconhecer a ambivalência</a:t>
            </a:r>
          </a:p>
          <a:p>
            <a:pPr eaLnBrk="1" hangingPunct="1">
              <a:spcBef>
                <a:spcPct val="0"/>
              </a:spcBef>
            </a:pPr>
            <a:endParaRPr lang="en-GB" altLang="en-US" dirty="0">
              <a:ea typeface="HelveticaNeueLT Std Cn"/>
            </a:endParaRPr>
          </a:p>
          <a:p>
            <a:pPr eaLnBrk="1" hangingPunct="1">
              <a:spcBef>
                <a:spcPct val="0"/>
              </a:spcBef>
            </a:pPr>
            <a:r>
              <a:rPr lang="pt-PT" sz="2400" b="0" i="0" strike="noStrike" cap="none" spc="0" baseline="0" dirty="0">
                <a:solidFill>
                  <a:srgbClr val="1D2763"/>
                </a:solidFill>
                <a:effectLst/>
                <a:latin typeface="Calibri"/>
                <a:ea typeface="Calibri"/>
                <a:cs typeface="Calibri"/>
              </a:rPr>
              <a:t>Explorar a dissonância cognitiva</a:t>
            </a:r>
          </a:p>
          <a:p>
            <a:pPr eaLnBrk="1" hangingPunct="1">
              <a:spcBef>
                <a:spcPct val="0"/>
              </a:spcBef>
            </a:pPr>
            <a:endParaRPr lang="en-GB" altLang="en-US" dirty="0">
              <a:ea typeface="HelveticaNeueLT Std Cn"/>
            </a:endParaRPr>
          </a:p>
          <a:p>
            <a:pPr eaLnBrk="1" hangingPunct="1">
              <a:spcBef>
                <a:spcPct val="0"/>
              </a:spcBef>
            </a:pPr>
            <a:r>
              <a:rPr lang="pt-PT" sz="2400" b="0" i="0" strike="noStrike" cap="none" spc="0" baseline="0" dirty="0">
                <a:solidFill>
                  <a:srgbClr val="1D2763"/>
                </a:solidFill>
                <a:effectLst/>
                <a:latin typeface="Calibri"/>
                <a:ea typeface="Calibri"/>
                <a:cs typeface="Calibri"/>
              </a:rPr>
              <a:t>Escuta de pensamentos e comportamentos discrepantes </a:t>
            </a:r>
          </a:p>
          <a:p>
            <a:pPr eaLnBrk="1" hangingPunct="1">
              <a:spcBef>
                <a:spcPct val="0"/>
              </a:spcBef>
            </a:pPr>
            <a:endParaRPr lang="en-GB" altLang="en-US" dirty="0">
              <a:ea typeface="HelveticaNeueLT Std Cn"/>
            </a:endParaRPr>
          </a:p>
          <a:p>
            <a:pPr eaLnBrk="1" hangingPunct="1">
              <a:spcBef>
                <a:spcPct val="0"/>
              </a:spcBef>
            </a:pPr>
            <a:r>
              <a:rPr lang="pt-PT" sz="2400" b="0" i="0" strike="noStrike" cap="none" spc="0" baseline="0" dirty="0">
                <a:solidFill>
                  <a:srgbClr val="1D2763"/>
                </a:solidFill>
                <a:effectLst/>
                <a:latin typeface="Calibri"/>
                <a:ea typeface="Calibri"/>
                <a:cs typeface="Calibri"/>
              </a:rPr>
              <a:t>Aumentar a consciencialização sobre pensamentos e comportamentos discrepantes </a:t>
            </a:r>
          </a:p>
          <a:p>
            <a:pPr eaLnBrk="1" hangingPunct="1">
              <a:spcBef>
                <a:spcPct val="0"/>
              </a:spcBef>
            </a:pPr>
            <a:endParaRPr lang="en-GB" altLang="en-US" dirty="0">
              <a:ea typeface="HelveticaNeueLT Std Cn"/>
            </a:endParaRPr>
          </a:p>
          <a:p>
            <a:pPr eaLnBrk="1" hangingPunct="1">
              <a:spcBef>
                <a:spcPct val="0"/>
              </a:spcBef>
            </a:pPr>
            <a:r>
              <a:rPr lang="pt-PT" sz="2400" b="0" i="0" strike="noStrike" cap="none" spc="0" baseline="0" dirty="0">
                <a:solidFill>
                  <a:srgbClr val="002060"/>
                </a:solidFill>
                <a:effectLst/>
                <a:latin typeface="Calibri"/>
                <a:ea typeface="Calibri"/>
                <a:cs typeface="Calibri"/>
              </a:rPr>
              <a:t>Levantar objeções</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857500"/>
            <a:ext cx="8229600" cy="1143000"/>
          </a:xfrm>
        </p:spPr>
        <p:txBody>
          <a:bodyPr/>
          <a:lstStyle/>
          <a:p>
            <a:pPr eaLnBrk="1" hangingPunct="1">
              <a:lnSpc>
                <a:spcPct val="80000"/>
              </a:lnSpc>
              <a:defRPr/>
            </a:pPr>
            <a:r>
              <a:rPr lang="pt-PT" sz="2800" b="1" i="0" strike="noStrike" cap="none" spc="0" baseline="0">
                <a:solidFill>
                  <a:srgbClr val="1D2763"/>
                </a:solidFill>
                <a:effectLst/>
                <a:latin typeface="Calibri"/>
                <a:ea typeface="Calibri"/>
                <a:cs typeface="Calibri"/>
              </a:rPr>
              <a:t>Reconhecer a ambivalência</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p:cNvSpPr>
          <p:nvPr>
            <p:ph type="title"/>
          </p:nvPr>
        </p:nvSpPr>
        <p:spPr>
          <a:xfrm>
            <a:off x="457200" y="292100"/>
            <a:ext cx="8229600" cy="773113"/>
          </a:xfrm>
        </p:spPr>
        <p:txBody>
          <a:bodyPr/>
          <a:lstStyle/>
          <a:p>
            <a:pPr eaLnBrk="1" hangingPunct="1">
              <a:defRPr/>
            </a:pPr>
            <a:r>
              <a:rPr lang="pt-PT" sz="2800" b="1" i="0" strike="noStrike" cap="none" spc="0" baseline="0">
                <a:solidFill>
                  <a:srgbClr val="1D2763"/>
                </a:solidFill>
                <a:effectLst/>
                <a:latin typeface="Calibri"/>
                <a:ea typeface="Calibri"/>
                <a:cs typeface="Calibri"/>
              </a:rPr>
              <a:t>Reconhecer a ambivalência</a:t>
            </a:r>
          </a:p>
        </p:txBody>
      </p:sp>
      <p:sp>
        <p:nvSpPr>
          <p:cNvPr id="21507" name="Rectangle 3"/>
          <p:cNvSpPr>
            <a:spLocks noGrp="1"/>
          </p:cNvSpPr>
          <p:nvPr>
            <p:ph idx="1"/>
          </p:nvPr>
        </p:nvSpPr>
        <p:spPr>
          <a:xfrm>
            <a:off x="457200" y="1570038"/>
            <a:ext cx="8229600" cy="4311650"/>
          </a:xfrm>
        </p:spPr>
        <p:txBody>
          <a:bodyPr/>
          <a:lstStyle/>
          <a:p>
            <a:pPr eaLnBrk="1" hangingPunct="1">
              <a:lnSpc>
                <a:spcPct val="90000"/>
              </a:lnSpc>
            </a:pPr>
            <a:r>
              <a:rPr lang="pt-PT" sz="2400" b="0" i="1" strike="noStrike" cap="none" spc="0" baseline="0">
                <a:solidFill>
                  <a:srgbClr val="1D2763"/>
                </a:solidFill>
                <a:effectLst/>
                <a:latin typeface="Calibri"/>
                <a:ea typeface="Calibri"/>
                <a:cs typeface="Calibri"/>
              </a:rPr>
              <a:t>A Ambi </a:t>
            </a:r>
            <a:r>
              <a:rPr lang="pt-PT" sz="2400" b="0" i="0" strike="noStrike" cap="none" spc="0" baseline="0">
                <a:solidFill>
                  <a:srgbClr val="1D2763"/>
                </a:solidFill>
                <a:effectLst/>
                <a:latin typeface="Calibri"/>
                <a:ea typeface="Calibri"/>
                <a:cs typeface="Calibri"/>
              </a:rPr>
              <a:t>(ambos) </a:t>
            </a:r>
            <a:r>
              <a:rPr lang="pt-PT" sz="2400" b="0" i="1" strike="noStrike" cap="none" spc="0" baseline="0">
                <a:solidFill>
                  <a:srgbClr val="1D2763"/>
                </a:solidFill>
                <a:effectLst/>
                <a:latin typeface="Calibri"/>
                <a:ea typeface="Calibri"/>
                <a:cs typeface="Calibri"/>
              </a:rPr>
              <a:t>valência</a:t>
            </a:r>
            <a:r>
              <a:rPr lang="pt-PT" sz="2400" b="0" i="0" strike="noStrike" cap="none" spc="0" baseline="0">
                <a:solidFill>
                  <a:srgbClr val="1D2763"/>
                </a:solidFill>
                <a:effectLst/>
                <a:latin typeface="Calibri"/>
                <a:ea typeface="Calibri"/>
                <a:cs typeface="Calibri"/>
              </a:rPr>
              <a:t> (força) está sempre presente ao considerar a mudança e mesmo depois de a mudança ter acontecido.</a:t>
            </a:r>
          </a:p>
          <a:p>
            <a:pPr eaLnBrk="1" hangingPunct="1">
              <a:lnSpc>
                <a:spcPct val="90000"/>
              </a:lnSpc>
            </a:pPr>
            <a:endParaRPr lang="en-GB" altLang="en-US">
              <a:ea typeface="HelveticaNeueLT Std Cn"/>
            </a:endParaRPr>
          </a:p>
          <a:p>
            <a:pPr eaLnBrk="1" hangingPunct="1">
              <a:lnSpc>
                <a:spcPct val="90000"/>
              </a:lnSpc>
            </a:pPr>
            <a:r>
              <a:rPr lang="pt-PT" sz="2400" b="0" i="0" strike="noStrike" cap="none" spc="0" baseline="0">
                <a:solidFill>
                  <a:srgbClr val="1D2763"/>
                </a:solidFill>
                <a:effectLst/>
                <a:latin typeface="Calibri"/>
                <a:ea typeface="Calibri"/>
                <a:cs typeface="Calibri"/>
              </a:rPr>
              <a:t>O objetivo nunca é resolver a ambivalência, mas dar a ambos os lados do argumento “tempo de antena”.</a:t>
            </a:r>
          </a:p>
          <a:p>
            <a:pPr eaLnBrk="1" hangingPunct="1">
              <a:lnSpc>
                <a:spcPct val="90000"/>
              </a:lnSpc>
            </a:pPr>
            <a:endParaRPr lang="en-GB" altLang="en-US">
              <a:ea typeface="HelveticaNeueLT Std Cn"/>
            </a:endParaRPr>
          </a:p>
          <a:p>
            <a:pPr eaLnBrk="1" hangingPunct="1">
              <a:lnSpc>
                <a:spcPct val="90000"/>
              </a:lnSpc>
            </a:pPr>
            <a:r>
              <a:rPr lang="pt-PT" sz="2400" b="0" i="0" strike="noStrike" cap="none" spc="0" baseline="0">
                <a:solidFill>
                  <a:srgbClr val="1D2763"/>
                </a:solidFill>
                <a:effectLst/>
                <a:latin typeface="Calibri"/>
                <a:ea typeface="Calibri"/>
                <a:cs typeface="Calibri"/>
              </a:rPr>
              <a:t>A ambivalência é normal e tem de ser reconhecida durante as consultas.</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857500"/>
            <a:ext cx="8229600" cy="1143000"/>
          </a:xfrm>
        </p:spPr>
        <p:txBody>
          <a:bodyPr/>
          <a:lstStyle/>
          <a:p>
            <a:pPr eaLnBrk="1" hangingPunct="1">
              <a:lnSpc>
                <a:spcPct val="80000"/>
              </a:lnSpc>
              <a:defRPr/>
            </a:pPr>
            <a:r>
              <a:rPr lang="pt-PT" sz="2800" b="1" i="0" strike="noStrike" cap="none" spc="0" baseline="0">
                <a:solidFill>
                  <a:srgbClr val="1D2763"/>
                </a:solidFill>
                <a:effectLst/>
                <a:latin typeface="Calibri"/>
                <a:ea typeface="Calibri"/>
                <a:cs typeface="Calibri"/>
              </a:rPr>
              <a:t>Explorar a dissonância cognitiva</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a:xfrm>
            <a:off x="457200" y="292100"/>
            <a:ext cx="8229600" cy="773113"/>
          </a:xfrm>
        </p:spPr>
        <p:txBody>
          <a:bodyPr/>
          <a:lstStyle/>
          <a:p>
            <a:pPr eaLnBrk="1" hangingPunct="1">
              <a:defRPr/>
            </a:pPr>
            <a:r>
              <a:rPr lang="pt-PT" sz="2800" b="1" i="0" strike="noStrike" cap="none" spc="0" baseline="0">
                <a:solidFill>
                  <a:srgbClr val="1D2763"/>
                </a:solidFill>
                <a:effectLst/>
                <a:latin typeface="Calibri"/>
                <a:ea typeface="Calibri"/>
                <a:cs typeface="Calibri"/>
              </a:rPr>
              <a:t>Explorar a dissonância cognitiva</a:t>
            </a:r>
            <a:r>
              <a:rPr lang="pt-PT" sz="2800" b="1" i="0" strike="noStrike" cap="none" spc="0" baseline="30000">
                <a:solidFill>
                  <a:srgbClr val="1D2763"/>
                </a:solidFill>
                <a:effectLst/>
                <a:latin typeface="Calibri"/>
                <a:ea typeface="Calibri"/>
                <a:cs typeface="Calibri"/>
              </a:rPr>
              <a:t>1,2</a:t>
            </a:r>
            <a:endParaRPr lang="en-US" altLang="en-US" sz="1600" b="1" baseline="30000">
              <a:ea typeface="HelveticaNeueLT Std Med Cn"/>
            </a:endParaRPr>
          </a:p>
        </p:txBody>
      </p:sp>
      <p:sp>
        <p:nvSpPr>
          <p:cNvPr id="23555" name="Rectangle 3"/>
          <p:cNvSpPr>
            <a:spLocks noGrp="1"/>
          </p:cNvSpPr>
          <p:nvPr>
            <p:ph idx="1"/>
          </p:nvPr>
        </p:nvSpPr>
        <p:spPr>
          <a:xfrm>
            <a:off x="457200" y="1570038"/>
            <a:ext cx="8229600" cy="4311650"/>
          </a:xfrm>
        </p:spPr>
        <p:txBody>
          <a:bodyPr/>
          <a:lstStyle/>
          <a:p>
            <a:pPr eaLnBrk="1" hangingPunct="1"/>
            <a:r>
              <a:rPr lang="pt-PT" sz="2400" b="0" i="0" strike="noStrike" cap="none" spc="0" baseline="0" dirty="0">
                <a:solidFill>
                  <a:srgbClr val="1D2763"/>
                </a:solidFill>
                <a:effectLst/>
                <a:latin typeface="Calibri"/>
                <a:ea typeface="Calibri"/>
                <a:cs typeface="Calibri"/>
              </a:rPr>
              <a:t>As pessoas sentem-se desconfortáveis quando têm duas crenças incompatíveis</a:t>
            </a:r>
          </a:p>
          <a:p>
            <a:pPr eaLnBrk="1" hangingPunct="1">
              <a:buFont typeface="Arial" pitchFamily="34" charset="0"/>
              <a:buNone/>
            </a:pPr>
            <a:endParaRPr lang="en-US" altLang="en-US" dirty="0">
              <a:ea typeface="HelveticaNeueLT Std Cn"/>
            </a:endParaRPr>
          </a:p>
          <a:p>
            <a:pPr eaLnBrk="1" hangingPunct="1"/>
            <a:r>
              <a:rPr lang="pt-PT" sz="2400" b="0" i="0" strike="noStrike" cap="none" spc="0" baseline="0" dirty="0">
                <a:solidFill>
                  <a:srgbClr val="1D2763"/>
                </a:solidFill>
                <a:effectLst/>
                <a:latin typeface="Calibri"/>
                <a:ea typeface="Calibri"/>
                <a:cs typeface="Calibri"/>
              </a:rPr>
              <a:t>O desconforto cria uma vontade de fazer </a:t>
            </a:r>
            <a:r>
              <a:rPr lang="pt-PT" dirty="0">
                <a:latin typeface="Calibri"/>
                <a:ea typeface="Calibri"/>
                <a:cs typeface="Calibri"/>
              </a:rPr>
              <a:t>algo a esse respeito</a:t>
            </a:r>
          </a:p>
        </p:txBody>
      </p:sp>
      <p:sp>
        <p:nvSpPr>
          <p:cNvPr id="6" name="TextBox 2"/>
          <p:cNvSpPr txBox="1">
            <a:spLocks noChangeArrowheads="1"/>
          </p:cNvSpPr>
          <p:nvPr/>
        </p:nvSpPr>
        <p:spPr bwMode="auto">
          <a:xfrm>
            <a:off x="5743034" y="6102350"/>
            <a:ext cx="3400966" cy="244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r" eaLnBrk="1" hangingPunct="1">
              <a:spcBef>
                <a:spcPct val="0"/>
              </a:spcBef>
              <a:buFont typeface="Arial" pitchFamily="34" charset="0"/>
              <a:buNone/>
              <a:defRPr/>
            </a:pPr>
            <a:r>
              <a:rPr lang="pt-PT" sz="1000" b="0" i="0" strike="noStrike" cap="none" spc="0" baseline="0">
                <a:solidFill>
                  <a:srgbClr val="000000"/>
                </a:solidFill>
                <a:effectLst/>
                <a:latin typeface="Calibri"/>
                <a:ea typeface="Calibri"/>
                <a:cs typeface="Calibri"/>
              </a:rPr>
              <a:t>1. Festinger L. 1957. 2. Egan LC, et al. </a:t>
            </a:r>
            <a:r>
              <a:rPr lang="pt-PT" sz="1000" b="0" i="1" strike="noStrike" cap="none" spc="0" baseline="0">
                <a:solidFill>
                  <a:srgbClr val="000000"/>
                </a:solidFill>
                <a:effectLst/>
                <a:latin typeface="Calibri"/>
                <a:ea typeface="Calibri"/>
                <a:cs typeface="Calibri"/>
              </a:rPr>
              <a:t>Psy Sci </a:t>
            </a:r>
            <a:r>
              <a:rPr lang="pt-PT" sz="1000" b="0" i="0" strike="noStrike" cap="none" spc="0" baseline="0">
                <a:solidFill>
                  <a:srgbClr val="000000"/>
                </a:solidFill>
                <a:effectLst/>
                <a:latin typeface="Calibri"/>
                <a:ea typeface="Calibri"/>
                <a:cs typeface="Calibri"/>
              </a:rPr>
              <a:t>2007;18:978–983.</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title"/>
          </p:nvPr>
        </p:nvSpPr>
        <p:spPr>
          <a:xfrm>
            <a:off x="457200" y="292100"/>
            <a:ext cx="8229600" cy="773113"/>
          </a:xfrm>
        </p:spPr>
        <p:txBody>
          <a:bodyPr/>
          <a:lstStyle/>
          <a:p>
            <a:pPr eaLnBrk="1" hangingPunct="1">
              <a:defRPr/>
            </a:pPr>
            <a:r>
              <a:rPr lang="pt-PT" sz="2800" b="1" i="0" strike="noStrike" cap="none" spc="0" baseline="0">
                <a:solidFill>
                  <a:srgbClr val="1D2763"/>
                </a:solidFill>
                <a:effectLst/>
                <a:latin typeface="Calibri"/>
                <a:ea typeface="Calibri"/>
                <a:cs typeface="Calibri"/>
              </a:rPr>
              <a:t>Dissonância cognitiva</a:t>
            </a:r>
            <a:br>
              <a:rPr sz="2800"/>
            </a:br>
            <a:endParaRPr lang="en-GB" altLang="en-US" sz="1600">
              <a:ea typeface="HelveticaNeueLT Std Med Cn"/>
            </a:endParaRPr>
          </a:p>
        </p:txBody>
      </p:sp>
      <p:sp>
        <p:nvSpPr>
          <p:cNvPr id="231429" name="AutoShape 5"/>
          <p:cNvSpPr>
            <a:spLocks noChangeArrowheads="1"/>
          </p:cNvSpPr>
          <p:nvPr/>
        </p:nvSpPr>
        <p:spPr bwMode="auto">
          <a:xfrm>
            <a:off x="5292725" y="3860800"/>
            <a:ext cx="3527425" cy="1549400"/>
          </a:xfrm>
          <a:prstGeom prst="cloudCallout">
            <a:avLst>
              <a:gd name="adj1" fmla="val -61477"/>
              <a:gd name="adj2" fmla="val -127769"/>
            </a:avLst>
          </a:prstGeom>
          <a:solidFill>
            <a:schemeClr val="tx2">
              <a:lumMod val="20000"/>
              <a:lumOff val="80000"/>
            </a:schemeClr>
          </a:solidFill>
          <a:ln w="12700">
            <a:solidFill>
              <a:schemeClr val="tx1"/>
            </a:solidFill>
            <a:miter lim="800000"/>
            <a:headEnd type="none" w="sm" len="sm"/>
            <a:tailEnd type="none" w="sm" len="sm"/>
          </a:ln>
        </p:spPr>
        <p:txBody>
          <a:bodyPr/>
          <a:lstStyle>
            <a:lvl1pPr eaLnBrk="0" hangingPunct="0">
              <a:spcBef>
                <a:spcPct val="20000"/>
              </a:spcBef>
              <a:buFont typeface="Arial" pitchFamily="34" charset="0"/>
              <a:buChar char="•"/>
              <a:defRPr sz="3200">
                <a:solidFill>
                  <a:schemeClr val="bg1"/>
                </a:solidFill>
                <a:latin typeface="Calibri" pitchFamily="34" charset="0"/>
              </a:defRPr>
            </a:lvl1pPr>
            <a:lvl2pPr marL="742950" indent="-285750" eaLnBrk="0" hangingPunct="0">
              <a:spcBef>
                <a:spcPct val="20000"/>
              </a:spcBef>
              <a:buFont typeface="Arial" pitchFamily="34" charset="0"/>
              <a:buChar char="–"/>
              <a:defRPr sz="2800">
                <a:solidFill>
                  <a:schemeClr val="bg1"/>
                </a:solidFill>
                <a:latin typeface="Calibri" pitchFamily="34" charset="0"/>
              </a:defRPr>
            </a:lvl2pPr>
            <a:lvl3pPr marL="1143000" indent="-228600" eaLnBrk="0" hangingPunct="0">
              <a:spcBef>
                <a:spcPct val="20000"/>
              </a:spcBef>
              <a:buFont typeface="Arial" pitchFamily="34" charset="0"/>
              <a:buChar char="•"/>
              <a:defRPr sz="2400">
                <a:solidFill>
                  <a:schemeClr val="bg1"/>
                </a:solidFill>
                <a:latin typeface="Calibri" pitchFamily="34" charset="0"/>
              </a:defRPr>
            </a:lvl3pPr>
            <a:lvl4pPr marL="1600200" indent="-228600" eaLnBrk="0" hangingPunct="0">
              <a:spcBef>
                <a:spcPct val="20000"/>
              </a:spcBef>
              <a:buFont typeface="Arial" pitchFamily="34" charset="0"/>
              <a:buChar char="–"/>
              <a:defRPr sz="2000">
                <a:solidFill>
                  <a:schemeClr val="bg1"/>
                </a:solidFill>
                <a:latin typeface="Calibri" pitchFamily="34" charset="0"/>
              </a:defRPr>
            </a:lvl4pPr>
            <a:lvl5pPr marL="2057400" indent="-228600" eaLnBrk="0" hangingPunct="0">
              <a:spcBef>
                <a:spcPct val="20000"/>
              </a:spcBef>
              <a:buFont typeface="Arial" pitchFamily="34" charset="0"/>
              <a:buChar char="»"/>
              <a:defRPr sz="2000">
                <a:solidFill>
                  <a:schemeClr val="bg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9pPr>
          </a:lstStyle>
          <a:p>
            <a:pPr algn="ctr" eaLnBrk="1" hangingPunct="1">
              <a:spcBef>
                <a:spcPct val="0"/>
              </a:spcBef>
              <a:buFontTx/>
              <a:buNone/>
              <a:defRPr/>
            </a:pPr>
            <a:r>
              <a:rPr lang="pt-PT" sz="2400" b="1" i="0" strike="noStrike" cap="none" spc="0" baseline="0">
                <a:solidFill>
                  <a:srgbClr val="000000"/>
                </a:solidFill>
                <a:effectLst/>
                <a:latin typeface="Calibri"/>
                <a:ea typeface="Calibri"/>
                <a:cs typeface="Calibri"/>
              </a:rPr>
              <a:t>Fumo 20 cigarros por dia</a:t>
            </a:r>
          </a:p>
        </p:txBody>
      </p:sp>
      <p:sp>
        <p:nvSpPr>
          <p:cNvPr id="231428" name="AutoShape 4"/>
          <p:cNvSpPr>
            <a:spLocks noChangeArrowheads="1"/>
          </p:cNvSpPr>
          <p:nvPr/>
        </p:nvSpPr>
        <p:spPr bwMode="auto">
          <a:xfrm>
            <a:off x="120893" y="3562748"/>
            <a:ext cx="3527425" cy="1438592"/>
          </a:xfrm>
          <a:prstGeom prst="cloudCallout">
            <a:avLst>
              <a:gd name="adj1" fmla="val 59366"/>
              <a:gd name="adj2" fmla="val -125991"/>
            </a:avLst>
          </a:prstGeom>
          <a:solidFill>
            <a:schemeClr val="tx2">
              <a:lumMod val="20000"/>
              <a:lumOff val="80000"/>
            </a:schemeClr>
          </a:solidFill>
          <a:ln w="12700">
            <a:solidFill>
              <a:schemeClr val="tx1"/>
            </a:solidFill>
            <a:miter lim="800000"/>
            <a:headEnd type="none" w="sm" len="sm"/>
            <a:tailEnd type="none" w="sm" len="sm"/>
          </a:ln>
        </p:spPr>
        <p:txBody>
          <a:bodyPr/>
          <a:lstStyle>
            <a:lvl1pPr eaLnBrk="0" hangingPunct="0">
              <a:spcBef>
                <a:spcPct val="20000"/>
              </a:spcBef>
              <a:buFont typeface="Arial" pitchFamily="34" charset="0"/>
              <a:buChar char="•"/>
              <a:defRPr sz="3200">
                <a:solidFill>
                  <a:schemeClr val="bg1"/>
                </a:solidFill>
                <a:latin typeface="Calibri" pitchFamily="34" charset="0"/>
              </a:defRPr>
            </a:lvl1pPr>
            <a:lvl2pPr marL="742950" indent="-285750" eaLnBrk="0" hangingPunct="0">
              <a:spcBef>
                <a:spcPct val="20000"/>
              </a:spcBef>
              <a:buFont typeface="Arial" pitchFamily="34" charset="0"/>
              <a:buChar char="–"/>
              <a:defRPr sz="2800">
                <a:solidFill>
                  <a:schemeClr val="bg1"/>
                </a:solidFill>
                <a:latin typeface="Calibri" pitchFamily="34" charset="0"/>
              </a:defRPr>
            </a:lvl2pPr>
            <a:lvl3pPr marL="1143000" indent="-228600" eaLnBrk="0" hangingPunct="0">
              <a:spcBef>
                <a:spcPct val="20000"/>
              </a:spcBef>
              <a:buFont typeface="Arial" pitchFamily="34" charset="0"/>
              <a:buChar char="•"/>
              <a:defRPr sz="2400">
                <a:solidFill>
                  <a:schemeClr val="bg1"/>
                </a:solidFill>
                <a:latin typeface="Calibri" pitchFamily="34" charset="0"/>
              </a:defRPr>
            </a:lvl3pPr>
            <a:lvl4pPr marL="1600200" indent="-228600" eaLnBrk="0" hangingPunct="0">
              <a:spcBef>
                <a:spcPct val="20000"/>
              </a:spcBef>
              <a:buFont typeface="Arial" pitchFamily="34" charset="0"/>
              <a:buChar char="–"/>
              <a:defRPr sz="2000">
                <a:solidFill>
                  <a:schemeClr val="bg1"/>
                </a:solidFill>
                <a:latin typeface="Calibri" pitchFamily="34" charset="0"/>
              </a:defRPr>
            </a:lvl4pPr>
            <a:lvl5pPr marL="2057400" indent="-228600" eaLnBrk="0" hangingPunct="0">
              <a:spcBef>
                <a:spcPct val="20000"/>
              </a:spcBef>
              <a:buFont typeface="Arial" pitchFamily="34" charset="0"/>
              <a:buChar char="»"/>
              <a:defRPr sz="2000">
                <a:solidFill>
                  <a:schemeClr val="bg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bg1"/>
                </a:solidFill>
                <a:latin typeface="Calibri" pitchFamily="34" charset="0"/>
              </a:defRPr>
            </a:lvl9pPr>
          </a:lstStyle>
          <a:p>
            <a:pPr algn="ctr" eaLnBrk="1" hangingPunct="1">
              <a:spcBef>
                <a:spcPct val="0"/>
              </a:spcBef>
              <a:buFontTx/>
              <a:buNone/>
              <a:defRPr/>
            </a:pPr>
            <a:r>
              <a:rPr lang="pt-PT" sz="2400" b="1" i="0" strike="noStrike" cap="none" spc="0" baseline="0" dirty="0">
                <a:solidFill>
                  <a:srgbClr val="000000"/>
                </a:solidFill>
                <a:effectLst/>
                <a:latin typeface="Calibri"/>
                <a:ea typeface="Calibri"/>
                <a:cs typeface="Calibri"/>
              </a:rPr>
              <a:t>Sou uma pessoa saudável e ativa</a:t>
            </a:r>
          </a:p>
        </p:txBody>
      </p:sp>
      <p:pic>
        <p:nvPicPr>
          <p:cNvPr id="9" name="Picture 1">
            <a:extLst>
              <a:ext uri="{FF2B5EF4-FFF2-40B4-BE49-F238E27FC236}">
                <a16:creationId xmlns:a16="http://schemas.microsoft.com/office/drawing/2014/main" id="{081F8165-318E-4512-9075-75419A7EBD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3368675" y="1925638"/>
            <a:ext cx="1863725" cy="245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4">
            <a:extLst>
              <a:ext uri="{FF2B5EF4-FFF2-40B4-BE49-F238E27FC236}">
                <a16:creationId xmlns:a16="http://schemas.microsoft.com/office/drawing/2014/main" id="{D7B8432E-FBDC-43FC-BB3E-1067CEA6D0E2}"/>
              </a:ext>
            </a:extLst>
          </p:cNvPr>
          <p:cNvSpPr txBox="1">
            <a:spLocks noChangeArrowheads="1"/>
          </p:cNvSpPr>
          <p:nvPr/>
        </p:nvSpPr>
        <p:spPr bwMode="auto">
          <a:xfrm>
            <a:off x="3498607" y="4435634"/>
            <a:ext cx="2073761" cy="396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2400">
                <a:solidFill>
                  <a:schemeClr val="tx1"/>
                </a:solidFill>
                <a:latin typeface="Calibri" pitchFamily="34" charset="0"/>
              </a:defRPr>
            </a:lvl1pPr>
            <a:lvl2pPr marL="742950" indent="-285750">
              <a:spcBef>
                <a:spcPct val="20000"/>
              </a:spcBef>
              <a:buFont typeface="Arial" pitchFamily="34" charset="0"/>
              <a:buChar char="–"/>
              <a:defRPr sz="2200">
                <a:solidFill>
                  <a:schemeClr val="tx1"/>
                </a:solidFill>
                <a:latin typeface="Calibri" pitchFamily="34" charset="0"/>
              </a:defRPr>
            </a:lvl2pPr>
            <a:lvl3pPr marL="1143000" indent="-228600">
              <a:spcBef>
                <a:spcPct val="20000"/>
              </a:spcBef>
              <a:buFont typeface="Arial" pitchFamily="34" charset="0"/>
              <a:buChar char="•"/>
              <a:defRPr sz="2000">
                <a:solidFill>
                  <a:schemeClr val="tx1"/>
                </a:solidFill>
                <a:latin typeface="Calibri" pitchFamily="34" charset="0"/>
              </a:defRPr>
            </a:lvl3pPr>
            <a:lvl4pPr marL="1600200" indent="-228600">
              <a:spcBef>
                <a:spcPct val="20000"/>
              </a:spcBef>
              <a:buFont typeface="Arial" pitchFamily="34" charset="0"/>
              <a:buChar char="–"/>
              <a:defRPr>
                <a:solidFill>
                  <a:schemeClr val="tx1"/>
                </a:solidFill>
                <a:latin typeface="Calibri" pitchFamily="34" charset="0"/>
              </a:defRPr>
            </a:lvl4pPr>
            <a:lvl5pPr marL="2057400" indent="-228600">
              <a:spcBef>
                <a:spcPct val="20000"/>
              </a:spcBef>
              <a:buFont typeface="Arial" pitchFamily="34" charset="0"/>
              <a:buChar char="»"/>
              <a:defRPr sz="16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1600">
                <a:solidFill>
                  <a:schemeClr val="tx1"/>
                </a:solidFill>
                <a:latin typeface="Calibri" pitchFamily="34" charset="0"/>
              </a:defRPr>
            </a:lvl9pPr>
          </a:lstStyle>
          <a:p>
            <a:pPr algn="ctr" eaLnBrk="1" hangingPunct="1">
              <a:spcBef>
                <a:spcPct val="0"/>
              </a:spcBef>
              <a:buNone/>
            </a:pPr>
            <a:r>
              <a:rPr lang="pt-PT" sz="1000" b="0" i="0" strike="noStrike" cap="none" spc="0" baseline="0" dirty="0">
                <a:solidFill>
                  <a:srgbClr val="000000"/>
                </a:solidFill>
                <a:effectLst/>
                <a:latin typeface="HelveticaNeueLT Std Cn"/>
                <a:ea typeface="HelveticaNeueLT Std Cn"/>
                <a:cs typeface="HelveticaNeueLT Std Cn"/>
              </a:rPr>
              <a:t>Fonte da imagem: www.pixabay.com</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142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14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9" grpId="0" animBg="1"/>
      <p:bldP spid="23142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19.04.30"/>
  <p:tag name="AS_TITLE" val="Aspose.Slides for Java"/>
  <p:tag name="AS_VERSION" val="19.4"/>
</p:tagLst>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1763</Words>
  <Application>Microsoft Office PowerPoint</Application>
  <PresentationFormat>On-screen Show (4:3)</PresentationFormat>
  <Paragraphs>150</Paragraphs>
  <Slides>25</Slides>
  <Notes>11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Arial</vt:lpstr>
      <vt:lpstr>Calibri</vt:lpstr>
      <vt:lpstr>HelveticaNeueLT Std Cn</vt:lpstr>
      <vt:lpstr>HelveticaNeueLT Std Med Cn</vt:lpstr>
      <vt:lpstr>Wingdings</vt:lpstr>
      <vt:lpstr>Default Theme</vt:lpstr>
      <vt:lpstr>1_Default Theme</vt:lpstr>
      <vt:lpstr>Desenvolver discrepâncias</vt:lpstr>
      <vt:lpstr>Isenção de responsabilidade</vt:lpstr>
      <vt:lpstr>Introdução</vt:lpstr>
      <vt:lpstr>Descrição geral da sessão</vt:lpstr>
      <vt:lpstr>Reconhecer a ambivalência</vt:lpstr>
      <vt:lpstr>Reconhecer a ambivalência</vt:lpstr>
      <vt:lpstr>Explorar a dissonância cognitiva</vt:lpstr>
      <vt:lpstr>Explorar a dissonância cognitiva1,2</vt:lpstr>
      <vt:lpstr>Dissonância cognitiva </vt:lpstr>
      <vt:lpstr>Dissonância cognitiva</vt:lpstr>
      <vt:lpstr>Dissonância cognitiva</vt:lpstr>
      <vt:lpstr>Escuta de pensamentos e comportamentos discrepantes </vt:lpstr>
      <vt:lpstr>Escuta de pensamentos e comportamentos discrepantes</vt:lpstr>
      <vt:lpstr>Escuta de pensamentos e comportamentos discrepantes</vt:lpstr>
      <vt:lpstr>Aumentar a consciencialização sobre pensamentos e comportamentos discrepantes </vt:lpstr>
      <vt:lpstr>Aumentar a consciencialização sobre pensamentos e comportamentos discrepantes</vt:lpstr>
      <vt:lpstr>Levantar objeções</vt:lpstr>
      <vt:lpstr>Levantar objeções</vt:lpstr>
      <vt:lpstr>A “regra de prontidão”</vt:lpstr>
      <vt:lpstr>Levantar objeções: Matriz de decisão1</vt:lpstr>
      <vt:lpstr>Levantar objeções:  Matriz de decisão</vt:lpstr>
      <vt:lpstr>Mudança – de quem é a responsabilidade?</vt:lpstr>
      <vt:lpstr>Uma resposta comum: o reflexo de correção1</vt:lpstr>
      <vt:lpstr>Uma melhor resposta: adaptar-se à resistência</vt:lpstr>
      <vt:lpstr>Referências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Cognitive dissonance (Festinger L. A theory of cognitive dissonance. 1957. Sanford University Press)</dc:title>
  <dc:creator>Gil Bezzina, PhD</dc:creator>
  <cp:keywords>UK0112534</cp:keywords>
  <cp:lastModifiedBy>Gauthami Jeevakumar</cp:lastModifiedBy>
  <cp:revision>131</cp:revision>
  <cp:lastPrinted>2020-11-24T04:39:15Z</cp:lastPrinted>
  <dcterms:created xsi:type="dcterms:W3CDTF">2006-08-16T00:00:00Z</dcterms:created>
  <dcterms:modified xsi:type="dcterms:W3CDTF">2021-05-11T10:21:56Z</dcterms:modified>
</cp:coreProperties>
</file>