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7" r:id="rId4"/>
    <p:sldMasterId id="2147483908" r:id="rId5"/>
  </p:sldMasterIdLst>
  <p:notesMasterIdLst>
    <p:notesMasterId r:id="rId31"/>
  </p:notesMasterIdLst>
  <p:sldIdLst>
    <p:sldId id="267" r:id="rId6"/>
    <p:sldId id="288" r:id="rId7"/>
    <p:sldId id="289" r:id="rId8"/>
    <p:sldId id="271" r:id="rId9"/>
    <p:sldId id="283" r:id="rId10"/>
    <p:sldId id="273" r:id="rId11"/>
    <p:sldId id="284" r:id="rId12"/>
    <p:sldId id="268" r:id="rId13"/>
    <p:sldId id="257" r:id="rId14"/>
    <p:sldId id="258" r:id="rId15"/>
    <p:sldId id="261" r:id="rId16"/>
    <p:sldId id="285" r:id="rId17"/>
    <p:sldId id="274" r:id="rId18"/>
    <p:sldId id="262" r:id="rId19"/>
    <p:sldId id="286" r:id="rId20"/>
    <p:sldId id="266" r:id="rId21"/>
    <p:sldId id="287" r:id="rId22"/>
    <p:sldId id="264" r:id="rId23"/>
    <p:sldId id="265" r:id="rId24"/>
    <p:sldId id="279" r:id="rId25"/>
    <p:sldId id="277" r:id="rId26"/>
    <p:sldId id="280" r:id="rId27"/>
    <p:sldId id="281" r:id="rId28"/>
    <p:sldId id="282" r:id="rId29"/>
    <p:sldId id="272" r:id="rId30"/>
  </p:sldIdLst>
  <p:sldSz cx="9144000" cy="6858000" type="screen4x3"/>
  <p:notesSz cx="6858000" cy="9313863"/>
  <p:custDataLst>
    <p:tags r:id="rId32"/>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nisha Dosanjh" initials="MD" lastIdx="0" clrIdx="0">
    <p:extLst>
      <p:ext uri="{19B8F6BF-5375-455C-9EA6-DF929625EA0E}">
        <p15:presenceInfo xmlns:p15="http://schemas.microsoft.com/office/powerpoint/2012/main" userId="S-1-5-21-183313008-3152611123-150256408-19317" providerId="AD"/>
      </p:ext>
    </p:extLst>
  </p:cmAuthor>
  <p:cmAuthor id="2" name="Jessica Wong" initials="JW" lastIdx="0" clrIdx="1">
    <p:extLst>
      <p:ext uri="{19B8F6BF-5375-455C-9EA6-DF929625EA0E}">
        <p15:presenceInfo xmlns:p15="http://schemas.microsoft.com/office/powerpoint/2012/main" userId="S-1-5-21-183313008-3152611123-150256408-192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79" autoAdjust="0"/>
    <p:restoredTop sz="84528" autoAdjust="0"/>
  </p:normalViewPr>
  <p:slideViewPr>
    <p:cSldViewPr snapToGrid="0">
      <p:cViewPr varScale="1">
        <p:scale>
          <a:sx n="72" d="100"/>
          <a:sy n="72" d="100"/>
        </p:scale>
        <p:origin x="1594" y="6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gs" Target="tags/tag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004" cy="465187"/>
          </a:xfrm>
          <a:prstGeom prst="rect">
            <a:avLst/>
          </a:prstGeom>
        </p:spPr>
        <p:txBody>
          <a:bodyPr vert="horz" lIns="92402" tIns="46201" rIns="92402" bIns="46201" rtlCol="0"/>
          <a:lstStyle>
            <a:lvl1pPr algn="l">
              <a:defRPr sz="1200"/>
            </a:lvl1pPr>
          </a:lstStyle>
          <a:p>
            <a:pPr>
              <a:defRPr/>
            </a:pPr>
            <a:endParaRPr lang="en-GB"/>
          </a:p>
        </p:txBody>
      </p:sp>
      <p:sp>
        <p:nvSpPr>
          <p:cNvPr id="3" name="Date Placeholder 2"/>
          <p:cNvSpPr>
            <a:spLocks noGrp="1"/>
          </p:cNvSpPr>
          <p:nvPr>
            <p:ph type="dt" idx="1"/>
          </p:nvPr>
        </p:nvSpPr>
        <p:spPr>
          <a:xfrm>
            <a:off x="3884463" y="1"/>
            <a:ext cx="2972004" cy="465187"/>
          </a:xfrm>
          <a:prstGeom prst="rect">
            <a:avLst/>
          </a:prstGeom>
        </p:spPr>
        <p:txBody>
          <a:bodyPr vert="horz" lIns="92402" tIns="46201" rIns="92402" bIns="46201" rtlCol="0"/>
          <a:lstStyle>
            <a:lvl1pPr algn="r">
              <a:defRPr sz="1200"/>
            </a:lvl1pPr>
          </a:lstStyle>
          <a:p>
            <a:pPr>
              <a:defRPr/>
            </a:pPr>
            <a:fld id="{7FE44475-375F-4C13-9F97-D96B9BE5A0CE}" type="datetimeFigureOut">
              <a:rPr lang="en-GB"/>
              <a:pPr>
                <a:defRPr/>
              </a:pPr>
              <a:t>02/03/2021</a:t>
            </a:fld>
            <a:endParaRPr lang="en-GB"/>
          </a:p>
        </p:txBody>
      </p:sp>
      <p:sp>
        <p:nvSpPr>
          <p:cNvPr id="4" name="Slide Image Placeholder 3"/>
          <p:cNvSpPr>
            <a:spLocks noGrp="1" noRot="1" noChangeAspect="1"/>
          </p:cNvSpPr>
          <p:nvPr>
            <p:ph type="sldImg" idx="2"/>
          </p:nvPr>
        </p:nvSpPr>
        <p:spPr>
          <a:xfrm>
            <a:off x="1100138" y="698500"/>
            <a:ext cx="4657725" cy="3492500"/>
          </a:xfrm>
          <a:prstGeom prst="rect">
            <a:avLst/>
          </a:prstGeom>
          <a:noFill/>
          <a:ln w="12700">
            <a:solidFill>
              <a:prstClr val="black"/>
            </a:solidFill>
          </a:ln>
        </p:spPr>
      </p:sp>
      <p:sp>
        <p:nvSpPr>
          <p:cNvPr id="5" name="Notes Placeholder 4"/>
          <p:cNvSpPr>
            <a:spLocks noGrp="1"/>
          </p:cNvSpPr>
          <p:nvPr>
            <p:ph type="body" sz="quarter" idx="3"/>
          </p:nvPr>
        </p:nvSpPr>
        <p:spPr>
          <a:xfrm>
            <a:off x="685494" y="4423615"/>
            <a:ext cx="5487013" cy="4191022"/>
          </a:xfrm>
          <a:prstGeom prst="rect">
            <a:avLst/>
          </a:prstGeom>
        </p:spPr>
        <p:txBody>
          <a:bodyPr vert="horz" lIns="92402" tIns="46201" rIns="92402" bIns="46201"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1" y="8847231"/>
            <a:ext cx="2972004" cy="465187"/>
          </a:xfrm>
          <a:prstGeom prst="rect">
            <a:avLst/>
          </a:prstGeom>
        </p:spPr>
        <p:txBody>
          <a:bodyPr vert="horz" lIns="92402" tIns="46201" rIns="92402" bIns="46201"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884463" y="8847231"/>
            <a:ext cx="2972004" cy="465187"/>
          </a:xfrm>
          <a:prstGeom prst="rect">
            <a:avLst/>
          </a:prstGeom>
        </p:spPr>
        <p:txBody>
          <a:bodyPr vert="horz" lIns="92402" tIns="46201" rIns="92402" bIns="46201" rtlCol="0" anchor="b"/>
          <a:lstStyle>
            <a:lvl1pPr algn="r">
              <a:defRPr sz="1200"/>
            </a:lvl1pPr>
          </a:lstStyle>
          <a:p>
            <a:pPr>
              <a:defRPr/>
            </a:pPr>
            <a:fld id="{89038F6E-BFEE-4D2B-A989-5AC29058ED2F}" type="slidenum">
              <a:rPr lang="en-GB"/>
              <a:pPr>
                <a:defRPr/>
              </a:pPr>
              <a:t>‹#›</a:t>
            </a:fld>
            <a:endParaRPr lang="en-GB"/>
          </a:p>
        </p:txBody>
      </p:sp>
    </p:spTree>
    <p:extLst>
      <p:ext uri="{BB962C8B-B14F-4D97-AF65-F5344CB8AC3E}">
        <p14:creationId xmlns:p14="http://schemas.microsoft.com/office/powerpoint/2010/main" val="11008240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pl-PL" sz="1700">
                <a:solidFill>
                  <a:srgbClr val="000000"/>
                </a:solidFill>
                <a:latin typeface="Arial"/>
                <a:ea typeface="Arial"/>
                <a:cs typeface="Arial"/>
              </a:rPr>
              <a:t>Myśli „Jestem zdrowym aktywnym człowiekiem” i „Palę 20 papierosów dziennie” wywołują dyskomfort (dysonans). Aby zmniejszyć dysonans poznawczy wybieramy jedną z dwóch możliwości: ZMIANĘ („Rzucę palenie”) lub NIEWPROWADZANIE ZMIANY („To bez znaczenia…”)  Często, gdy czujemy presję, a zmiana wymaga zbyt dużego wysiłku, znajdujemy dowody, aby się nie zmieniać.</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100">
                <a:solidFill>
                  <a:schemeClr val="tx1"/>
                </a:solidFill>
                <a:latin typeface="Calibri" pitchFamily="34" charset="0"/>
              </a:defRPr>
            </a:lvl1pPr>
            <a:lvl2pPr marL="749375" indent="-287310">
              <a:defRPr sz="1100">
                <a:solidFill>
                  <a:schemeClr val="tx1"/>
                </a:solidFill>
                <a:latin typeface="Calibri" pitchFamily="34" charset="0"/>
              </a:defRPr>
            </a:lvl2pPr>
            <a:lvl3pPr marL="1153683" indent="-229552">
              <a:defRPr sz="1100">
                <a:solidFill>
                  <a:schemeClr val="tx1"/>
                </a:solidFill>
                <a:latin typeface="Calibri" pitchFamily="34" charset="0"/>
              </a:defRPr>
            </a:lvl3pPr>
            <a:lvl4pPr marL="1615748" indent="-229552">
              <a:defRPr sz="1100">
                <a:solidFill>
                  <a:schemeClr val="tx1"/>
                </a:solidFill>
                <a:latin typeface="Calibri" pitchFamily="34" charset="0"/>
              </a:defRPr>
            </a:lvl4pPr>
            <a:lvl5pPr marL="2077814" indent="-229552">
              <a:defRPr sz="1100">
                <a:solidFill>
                  <a:schemeClr val="tx1"/>
                </a:solidFill>
                <a:latin typeface="Calibri" pitchFamily="34" charset="0"/>
              </a:defRPr>
            </a:lvl5pPr>
            <a:lvl6pPr marL="2504336" indent="-229552" eaLnBrk="0" fontAlgn="base" hangingPunct="0">
              <a:spcBef>
                <a:spcPct val="30000"/>
              </a:spcBef>
              <a:spcAft>
                <a:spcPct val="0"/>
              </a:spcAft>
              <a:defRPr sz="1100">
                <a:solidFill>
                  <a:schemeClr val="tx1"/>
                </a:solidFill>
                <a:latin typeface="Calibri" pitchFamily="34" charset="0"/>
              </a:defRPr>
            </a:lvl6pPr>
            <a:lvl7pPr marL="2930857" indent="-229552" eaLnBrk="0" fontAlgn="base" hangingPunct="0">
              <a:spcBef>
                <a:spcPct val="30000"/>
              </a:spcBef>
              <a:spcAft>
                <a:spcPct val="0"/>
              </a:spcAft>
              <a:defRPr sz="1100">
                <a:solidFill>
                  <a:schemeClr val="tx1"/>
                </a:solidFill>
                <a:latin typeface="Calibri" pitchFamily="34" charset="0"/>
              </a:defRPr>
            </a:lvl7pPr>
            <a:lvl8pPr marL="3357379" indent="-229552" eaLnBrk="0" fontAlgn="base" hangingPunct="0">
              <a:spcBef>
                <a:spcPct val="30000"/>
              </a:spcBef>
              <a:spcAft>
                <a:spcPct val="0"/>
              </a:spcAft>
              <a:defRPr sz="1100">
                <a:solidFill>
                  <a:schemeClr val="tx1"/>
                </a:solidFill>
                <a:latin typeface="Calibri" pitchFamily="34" charset="0"/>
              </a:defRPr>
            </a:lvl8pPr>
            <a:lvl9pPr marL="3783901" indent="-229552" eaLnBrk="0" fontAlgn="base" hangingPunct="0">
              <a:spcBef>
                <a:spcPct val="30000"/>
              </a:spcBef>
              <a:spcAft>
                <a:spcPct val="0"/>
              </a:spcAft>
              <a:defRPr sz="1100">
                <a:solidFill>
                  <a:schemeClr val="tx1"/>
                </a:solidFill>
                <a:latin typeface="Calibri" pitchFamily="34" charset="0"/>
              </a:defRPr>
            </a:lvl9pPr>
          </a:lstStyle>
          <a:p>
            <a:fld id="{73BECF74-6A3F-4557-B9CA-D4CB19B854E3}" type="slidenum">
              <a:rPr lang="en-GB" altLang="en-US" sz="1200">
                <a:latin typeface="Arial" pitchFamily="34" charset="0"/>
              </a:rPr>
              <a:t>11</a:t>
            </a:fld>
            <a:endParaRPr lang="en-GB" altLang="en-US" sz="1200">
              <a:latin typeface="Arial" pitchFamily="34" charset="0"/>
            </a:endParaRPr>
          </a:p>
        </p:txBody>
      </p:sp>
    </p:spTree>
    <p:extLst>
      <p:ext uri="{BB962C8B-B14F-4D97-AF65-F5344CB8AC3E}">
        <p14:creationId xmlns:p14="http://schemas.microsoft.com/office/powerpoint/2010/main" val="21665483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pl-PL" sz="1700">
                <a:solidFill>
                  <a:srgbClr val="000000"/>
                </a:solidFill>
                <a:latin typeface="Arial"/>
                <a:ea typeface="Arial"/>
                <a:cs typeface="Arial"/>
              </a:rPr>
              <a:t>Jeśli tak się stanie, wskazuje to na naszą potrzebę naprawiania w czasie, gdy pacjent nie jest w stanie poradzić sobie ze zmianami. Często nasze najlepsze wysiłki są udaremniane, kiedy rośnie opór wobec zmiany.</a:t>
            </a:r>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100">
                <a:solidFill>
                  <a:schemeClr val="tx1"/>
                </a:solidFill>
                <a:latin typeface="Calibri" pitchFamily="34" charset="0"/>
              </a:defRPr>
            </a:lvl1pPr>
            <a:lvl2pPr marL="749375" indent="-287310">
              <a:defRPr sz="1100">
                <a:solidFill>
                  <a:schemeClr val="tx1"/>
                </a:solidFill>
                <a:latin typeface="Calibri" pitchFamily="34" charset="0"/>
              </a:defRPr>
            </a:lvl2pPr>
            <a:lvl3pPr marL="1153683" indent="-229552">
              <a:defRPr sz="1100">
                <a:solidFill>
                  <a:schemeClr val="tx1"/>
                </a:solidFill>
                <a:latin typeface="Calibri" pitchFamily="34" charset="0"/>
              </a:defRPr>
            </a:lvl3pPr>
            <a:lvl4pPr marL="1615748" indent="-229552">
              <a:defRPr sz="1100">
                <a:solidFill>
                  <a:schemeClr val="tx1"/>
                </a:solidFill>
                <a:latin typeface="Calibri" pitchFamily="34" charset="0"/>
              </a:defRPr>
            </a:lvl4pPr>
            <a:lvl5pPr marL="2077814" indent="-229552">
              <a:defRPr sz="1100">
                <a:solidFill>
                  <a:schemeClr val="tx1"/>
                </a:solidFill>
                <a:latin typeface="Calibri" pitchFamily="34" charset="0"/>
              </a:defRPr>
            </a:lvl5pPr>
            <a:lvl6pPr marL="2504336" indent="-229552" eaLnBrk="0" fontAlgn="base" hangingPunct="0">
              <a:spcBef>
                <a:spcPct val="30000"/>
              </a:spcBef>
              <a:spcAft>
                <a:spcPct val="0"/>
              </a:spcAft>
              <a:defRPr sz="1100">
                <a:solidFill>
                  <a:schemeClr val="tx1"/>
                </a:solidFill>
                <a:latin typeface="Calibri" pitchFamily="34" charset="0"/>
              </a:defRPr>
            </a:lvl6pPr>
            <a:lvl7pPr marL="2930857" indent="-229552" eaLnBrk="0" fontAlgn="base" hangingPunct="0">
              <a:spcBef>
                <a:spcPct val="30000"/>
              </a:spcBef>
              <a:spcAft>
                <a:spcPct val="0"/>
              </a:spcAft>
              <a:defRPr sz="1100">
                <a:solidFill>
                  <a:schemeClr val="tx1"/>
                </a:solidFill>
                <a:latin typeface="Calibri" pitchFamily="34" charset="0"/>
              </a:defRPr>
            </a:lvl7pPr>
            <a:lvl8pPr marL="3357379" indent="-229552" eaLnBrk="0" fontAlgn="base" hangingPunct="0">
              <a:spcBef>
                <a:spcPct val="30000"/>
              </a:spcBef>
              <a:spcAft>
                <a:spcPct val="0"/>
              </a:spcAft>
              <a:defRPr sz="1100">
                <a:solidFill>
                  <a:schemeClr val="tx1"/>
                </a:solidFill>
                <a:latin typeface="Calibri" pitchFamily="34" charset="0"/>
              </a:defRPr>
            </a:lvl8pPr>
            <a:lvl9pPr marL="3783901" indent="-229552" eaLnBrk="0" fontAlgn="base" hangingPunct="0">
              <a:spcBef>
                <a:spcPct val="30000"/>
              </a:spcBef>
              <a:spcAft>
                <a:spcPct val="0"/>
              </a:spcAft>
              <a:defRPr sz="1100">
                <a:solidFill>
                  <a:schemeClr val="tx1"/>
                </a:solidFill>
                <a:latin typeface="Calibri" pitchFamily="34" charset="0"/>
              </a:defRPr>
            </a:lvl9pPr>
          </a:lstStyle>
          <a:p>
            <a:fld id="{A90A8D00-9FCB-4A65-995D-3099A6E11B34}" type="slidenum">
              <a:rPr lang="en-GB" altLang="en-US" sz="1200">
                <a:latin typeface="Arial" pitchFamily="34" charset="0"/>
              </a:rPr>
              <a:t>23</a:t>
            </a:fld>
            <a:endParaRPr lang="en-GB" altLang="en-US" sz="1200">
              <a:latin typeface="Arial" pitchFamily="34" charset="0"/>
            </a:endParaRPr>
          </a:p>
        </p:txBody>
      </p:sp>
    </p:spTree>
    <p:extLst>
      <p:ext uri="{BB962C8B-B14F-4D97-AF65-F5344CB8AC3E}">
        <p14:creationId xmlns:p14="http://schemas.microsoft.com/office/powerpoint/2010/main" val="30605591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100">
                <a:solidFill>
                  <a:schemeClr val="tx1"/>
                </a:solidFill>
                <a:latin typeface="Calibri" pitchFamily="34" charset="0"/>
              </a:defRPr>
            </a:lvl1pPr>
            <a:lvl2pPr marL="693098" indent="-266576">
              <a:defRPr sz="1100">
                <a:solidFill>
                  <a:schemeClr val="tx1"/>
                </a:solidFill>
                <a:latin typeface="Calibri" pitchFamily="34" charset="0"/>
              </a:defRPr>
            </a:lvl2pPr>
            <a:lvl3pPr marL="1066305" indent="-213261">
              <a:defRPr sz="1100">
                <a:solidFill>
                  <a:schemeClr val="tx1"/>
                </a:solidFill>
                <a:latin typeface="Calibri" pitchFamily="34" charset="0"/>
              </a:defRPr>
            </a:lvl3pPr>
            <a:lvl4pPr marL="1492827" indent="-213261">
              <a:defRPr sz="1100">
                <a:solidFill>
                  <a:schemeClr val="tx1"/>
                </a:solidFill>
                <a:latin typeface="Calibri" pitchFamily="34" charset="0"/>
              </a:defRPr>
            </a:lvl4pPr>
            <a:lvl5pPr marL="1919348" indent="-213261">
              <a:defRPr sz="1100">
                <a:solidFill>
                  <a:schemeClr val="tx1"/>
                </a:solidFill>
                <a:latin typeface="Calibri" pitchFamily="34" charset="0"/>
              </a:defRPr>
            </a:lvl5pPr>
            <a:lvl6pPr marL="2345870" indent="-213261" eaLnBrk="0" fontAlgn="base" hangingPunct="0">
              <a:spcBef>
                <a:spcPct val="30000"/>
              </a:spcBef>
              <a:spcAft>
                <a:spcPct val="0"/>
              </a:spcAft>
              <a:defRPr sz="1100">
                <a:solidFill>
                  <a:schemeClr val="tx1"/>
                </a:solidFill>
                <a:latin typeface="Calibri" pitchFamily="34" charset="0"/>
              </a:defRPr>
            </a:lvl6pPr>
            <a:lvl7pPr marL="2772392" indent="-213261" eaLnBrk="0" fontAlgn="base" hangingPunct="0">
              <a:spcBef>
                <a:spcPct val="30000"/>
              </a:spcBef>
              <a:spcAft>
                <a:spcPct val="0"/>
              </a:spcAft>
              <a:defRPr sz="1100">
                <a:solidFill>
                  <a:schemeClr val="tx1"/>
                </a:solidFill>
                <a:latin typeface="Calibri" pitchFamily="34" charset="0"/>
              </a:defRPr>
            </a:lvl7pPr>
            <a:lvl8pPr marL="3198914" indent="-213261" eaLnBrk="0" fontAlgn="base" hangingPunct="0">
              <a:spcBef>
                <a:spcPct val="30000"/>
              </a:spcBef>
              <a:spcAft>
                <a:spcPct val="0"/>
              </a:spcAft>
              <a:defRPr sz="1100">
                <a:solidFill>
                  <a:schemeClr val="tx1"/>
                </a:solidFill>
                <a:latin typeface="Calibri" pitchFamily="34" charset="0"/>
              </a:defRPr>
            </a:lvl8pPr>
            <a:lvl9pPr marL="3625436" indent="-213261" eaLnBrk="0" fontAlgn="base" hangingPunct="0">
              <a:spcBef>
                <a:spcPct val="30000"/>
              </a:spcBef>
              <a:spcAft>
                <a:spcPct val="0"/>
              </a:spcAft>
              <a:defRPr sz="1100">
                <a:solidFill>
                  <a:schemeClr val="tx1"/>
                </a:solidFill>
                <a:latin typeface="Calibri" pitchFamily="34" charset="0"/>
              </a:defRPr>
            </a:lvl9pPr>
          </a:lstStyle>
          <a:p>
            <a:fld id="{9EA70EA6-232C-4C54-8AE5-6A35EB8A4030}" type="slidenum">
              <a:rPr lang="en-GB" altLang="en-US" sz="1200">
                <a:latin typeface="Arial" pitchFamily="34" charset="0"/>
              </a:rPr>
              <a:t>24</a:t>
            </a:fld>
            <a:endParaRPr lang="en-GB" altLang="en-US" sz="1200">
              <a:latin typeface="Arial" pitchFamily="34" charset="0"/>
            </a:endParaRPr>
          </a:p>
        </p:txBody>
      </p:sp>
    </p:spTree>
    <p:extLst>
      <p:ext uri="{BB962C8B-B14F-4D97-AF65-F5344CB8AC3E}">
        <p14:creationId xmlns:p14="http://schemas.microsoft.com/office/powerpoint/2010/main" val="1447843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pl-PL" sz="1700">
                <a:solidFill>
                  <a:srgbClr val="000000"/>
                </a:solidFill>
                <a:latin typeface="Arial"/>
                <a:ea typeface="Arial"/>
                <a:cs typeface="Arial"/>
              </a:rPr>
              <a:t>Oto niektóre przykłady „mowy zmiany” pojawiających podczas rozmów z pacjentami.  Innymi słowy - wyrażeń wskazujących na ambiwalentny stosunek pacjenta do jego aktualnego stanowiska i wyrażających potrzebę zmiany, nawet jeśli nadal nie ma zamiaru robić niczego, aby się zmienić.</a:t>
            </a: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100">
                <a:solidFill>
                  <a:schemeClr val="tx1"/>
                </a:solidFill>
                <a:latin typeface="Calibri" pitchFamily="34" charset="0"/>
              </a:defRPr>
            </a:lvl1pPr>
            <a:lvl2pPr marL="749375" indent="-287310">
              <a:defRPr sz="1100">
                <a:solidFill>
                  <a:schemeClr val="tx1"/>
                </a:solidFill>
                <a:latin typeface="Calibri" pitchFamily="34" charset="0"/>
              </a:defRPr>
            </a:lvl2pPr>
            <a:lvl3pPr marL="1153683" indent="-229552">
              <a:defRPr sz="1100">
                <a:solidFill>
                  <a:schemeClr val="tx1"/>
                </a:solidFill>
                <a:latin typeface="Calibri" pitchFamily="34" charset="0"/>
              </a:defRPr>
            </a:lvl3pPr>
            <a:lvl4pPr marL="1615748" indent="-229552">
              <a:defRPr sz="1100">
                <a:solidFill>
                  <a:schemeClr val="tx1"/>
                </a:solidFill>
                <a:latin typeface="Calibri" pitchFamily="34" charset="0"/>
              </a:defRPr>
            </a:lvl4pPr>
            <a:lvl5pPr marL="2077814" indent="-229552">
              <a:defRPr sz="1100">
                <a:solidFill>
                  <a:schemeClr val="tx1"/>
                </a:solidFill>
                <a:latin typeface="Calibri" pitchFamily="34" charset="0"/>
              </a:defRPr>
            </a:lvl5pPr>
            <a:lvl6pPr marL="2504336" indent="-229552" eaLnBrk="0" fontAlgn="base" hangingPunct="0">
              <a:spcBef>
                <a:spcPct val="30000"/>
              </a:spcBef>
              <a:spcAft>
                <a:spcPct val="0"/>
              </a:spcAft>
              <a:defRPr sz="1100">
                <a:solidFill>
                  <a:schemeClr val="tx1"/>
                </a:solidFill>
                <a:latin typeface="Calibri" pitchFamily="34" charset="0"/>
              </a:defRPr>
            </a:lvl6pPr>
            <a:lvl7pPr marL="2930857" indent="-229552" eaLnBrk="0" fontAlgn="base" hangingPunct="0">
              <a:spcBef>
                <a:spcPct val="30000"/>
              </a:spcBef>
              <a:spcAft>
                <a:spcPct val="0"/>
              </a:spcAft>
              <a:defRPr sz="1100">
                <a:solidFill>
                  <a:schemeClr val="tx1"/>
                </a:solidFill>
                <a:latin typeface="Calibri" pitchFamily="34" charset="0"/>
              </a:defRPr>
            </a:lvl7pPr>
            <a:lvl8pPr marL="3357379" indent="-229552" eaLnBrk="0" fontAlgn="base" hangingPunct="0">
              <a:spcBef>
                <a:spcPct val="30000"/>
              </a:spcBef>
              <a:spcAft>
                <a:spcPct val="0"/>
              </a:spcAft>
              <a:defRPr sz="1100">
                <a:solidFill>
                  <a:schemeClr val="tx1"/>
                </a:solidFill>
                <a:latin typeface="Calibri" pitchFamily="34" charset="0"/>
              </a:defRPr>
            </a:lvl8pPr>
            <a:lvl9pPr marL="3783901" indent="-229552" eaLnBrk="0" fontAlgn="base" hangingPunct="0">
              <a:spcBef>
                <a:spcPct val="30000"/>
              </a:spcBef>
              <a:spcAft>
                <a:spcPct val="0"/>
              </a:spcAft>
              <a:defRPr sz="1100">
                <a:solidFill>
                  <a:schemeClr val="tx1"/>
                </a:solidFill>
                <a:latin typeface="Calibri" pitchFamily="34" charset="0"/>
              </a:defRPr>
            </a:lvl9pPr>
          </a:lstStyle>
          <a:p>
            <a:fld id="{AD71DC3E-C2E5-45A7-B972-51DEFA25464A}" type="slidenum">
              <a:rPr lang="en-GB" altLang="en-US" sz="1200">
                <a:latin typeface="Arial" pitchFamily="34" charset="0"/>
              </a:rPr>
              <a:t>13</a:t>
            </a:fld>
            <a:endParaRPr lang="en-GB" altLang="en-US" sz="1200">
              <a:latin typeface="Arial" pitchFamily="34" charset="0"/>
            </a:endParaRPr>
          </a:p>
        </p:txBody>
      </p:sp>
    </p:spTree>
    <p:extLst>
      <p:ext uri="{BB962C8B-B14F-4D97-AF65-F5344CB8AC3E}">
        <p14:creationId xmlns:p14="http://schemas.microsoft.com/office/powerpoint/2010/main" val="2902902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pl-PL" sz="1700">
                <a:solidFill>
                  <a:srgbClr val="000000"/>
                </a:solidFill>
                <a:latin typeface="Arial"/>
                <a:ea typeface="Arial"/>
                <a:cs typeface="Arial"/>
              </a:rPr>
              <a:t>Nie należy zbyt szybko odbywać tych części rozmowy, ponieważ ludzie będą bardzo wyuczeni w ukrywaniu swoich prawdziwych uczuć lub obaw.  Są one niezmiennie odgrywane w szeregu działań z zakresu obrony psychologicznej.</a:t>
            </a:r>
          </a:p>
          <a:p>
            <a:pPr eaLnBrk="1" hangingPunct="1">
              <a:spcBef>
                <a:spcPct val="0"/>
              </a:spcBef>
            </a:pPr>
            <a:endParaRPr lang="en-GB" altLang="en-US"/>
          </a:p>
          <a:p>
            <a:pPr eaLnBrk="1" hangingPunct="1">
              <a:spcBef>
                <a:spcPct val="0"/>
              </a:spcBef>
            </a:pPr>
            <a:r>
              <a:rPr lang="pl-PL" sz="1700">
                <a:solidFill>
                  <a:srgbClr val="000000"/>
                </a:solidFill>
                <a:latin typeface="Arial"/>
                <a:ea typeface="Arial"/>
                <a:cs typeface="Arial"/>
              </a:rPr>
              <a:t>Istnieje duża liczba mechanizmów obronnych, z których główne to: represja, zaprzeczenie, projekcja, przesunięcie, regresja i sublimacja.</a:t>
            </a:r>
            <a:endParaRPr lang="en-GB" altLang="en-US" baseline="30000"/>
          </a:p>
          <a:p>
            <a:pPr eaLnBrk="1" hangingPunct="1">
              <a:spcBef>
                <a:spcPct val="0"/>
              </a:spcBef>
            </a:pPr>
            <a:endParaRPr lang="en-GB" altLang="en-US"/>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100">
                <a:solidFill>
                  <a:schemeClr val="tx1"/>
                </a:solidFill>
                <a:latin typeface="Calibri" pitchFamily="34" charset="0"/>
              </a:defRPr>
            </a:lvl1pPr>
            <a:lvl2pPr marL="749375" indent="-287310">
              <a:defRPr sz="1100">
                <a:solidFill>
                  <a:schemeClr val="tx1"/>
                </a:solidFill>
                <a:latin typeface="Calibri" pitchFamily="34" charset="0"/>
              </a:defRPr>
            </a:lvl2pPr>
            <a:lvl3pPr marL="1153683" indent="-229552">
              <a:defRPr sz="1100">
                <a:solidFill>
                  <a:schemeClr val="tx1"/>
                </a:solidFill>
                <a:latin typeface="Calibri" pitchFamily="34" charset="0"/>
              </a:defRPr>
            </a:lvl3pPr>
            <a:lvl4pPr marL="1615748" indent="-229552">
              <a:defRPr sz="1100">
                <a:solidFill>
                  <a:schemeClr val="tx1"/>
                </a:solidFill>
                <a:latin typeface="Calibri" pitchFamily="34" charset="0"/>
              </a:defRPr>
            </a:lvl4pPr>
            <a:lvl5pPr marL="2077814" indent="-229552">
              <a:defRPr sz="1100">
                <a:solidFill>
                  <a:schemeClr val="tx1"/>
                </a:solidFill>
                <a:latin typeface="Calibri" pitchFamily="34" charset="0"/>
              </a:defRPr>
            </a:lvl5pPr>
            <a:lvl6pPr marL="2504336" indent="-229552" eaLnBrk="0" fontAlgn="base" hangingPunct="0">
              <a:spcBef>
                <a:spcPct val="30000"/>
              </a:spcBef>
              <a:spcAft>
                <a:spcPct val="0"/>
              </a:spcAft>
              <a:defRPr sz="1100">
                <a:solidFill>
                  <a:schemeClr val="tx1"/>
                </a:solidFill>
                <a:latin typeface="Calibri" pitchFamily="34" charset="0"/>
              </a:defRPr>
            </a:lvl6pPr>
            <a:lvl7pPr marL="2930857" indent="-229552" eaLnBrk="0" fontAlgn="base" hangingPunct="0">
              <a:spcBef>
                <a:spcPct val="30000"/>
              </a:spcBef>
              <a:spcAft>
                <a:spcPct val="0"/>
              </a:spcAft>
              <a:defRPr sz="1100">
                <a:solidFill>
                  <a:schemeClr val="tx1"/>
                </a:solidFill>
                <a:latin typeface="Calibri" pitchFamily="34" charset="0"/>
              </a:defRPr>
            </a:lvl7pPr>
            <a:lvl8pPr marL="3357379" indent="-229552" eaLnBrk="0" fontAlgn="base" hangingPunct="0">
              <a:spcBef>
                <a:spcPct val="30000"/>
              </a:spcBef>
              <a:spcAft>
                <a:spcPct val="0"/>
              </a:spcAft>
              <a:defRPr sz="1100">
                <a:solidFill>
                  <a:schemeClr val="tx1"/>
                </a:solidFill>
                <a:latin typeface="Calibri" pitchFamily="34" charset="0"/>
              </a:defRPr>
            </a:lvl8pPr>
            <a:lvl9pPr marL="3783901" indent="-229552" eaLnBrk="0" fontAlgn="base" hangingPunct="0">
              <a:spcBef>
                <a:spcPct val="30000"/>
              </a:spcBef>
              <a:spcAft>
                <a:spcPct val="0"/>
              </a:spcAft>
              <a:defRPr sz="1100">
                <a:solidFill>
                  <a:schemeClr val="tx1"/>
                </a:solidFill>
                <a:latin typeface="Calibri" pitchFamily="34" charset="0"/>
              </a:defRPr>
            </a:lvl9pPr>
          </a:lstStyle>
          <a:p>
            <a:fld id="{37D3B9F0-A12E-4D0D-88E3-B70EFAC7C4FD}" type="slidenum">
              <a:rPr lang="en-GB" altLang="en-US" sz="1200">
                <a:latin typeface="Arial" pitchFamily="34" charset="0"/>
              </a:rPr>
              <a:t>14</a:t>
            </a:fld>
            <a:endParaRPr lang="en-GB" altLang="en-US" sz="1200">
              <a:latin typeface="Arial" pitchFamily="34" charset="0"/>
            </a:endParaRPr>
          </a:p>
        </p:txBody>
      </p:sp>
    </p:spTree>
    <p:extLst>
      <p:ext uri="{BB962C8B-B14F-4D97-AF65-F5344CB8AC3E}">
        <p14:creationId xmlns:p14="http://schemas.microsoft.com/office/powerpoint/2010/main" val="2516355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pl-PL" sz="1700">
                <a:solidFill>
                  <a:srgbClr val="000000"/>
                </a:solidFill>
                <a:latin typeface="Arial"/>
                <a:ea typeface="Arial"/>
                <a:cs typeface="Arial"/>
              </a:rPr>
              <a:t>Dzięki informacjom zwrotnym uzyskiwanym od pacjenta na temat wyników leczenia, podczas konsultacji można dowiedzieć się, jakie to ma dla pacjenta znaczenie oraz jak pacjent rozumie wpływ wyników na swój stan zdrowia.  W ten sposób rozbieżność rozszerza się, dodatkowo zwiększając niepokój (dysonans) poznawczy, co może skłaniać pacjenta do podjęcia jakiegoś działania (tj. zmiany), zamiast wynajdowania dowodów, żeby się nie zmieniać.  Ta faza dialogu motywującego jest określana jako rozwijanie rozbieżności, a lekarz zapewnić spokojny ton rozmowy, aby umożliwić pacjentowi wyrażenie tkwiących w nim rozbieżności, zarówno za, jak i przeciw zmianie.  Później można to wzmocnić oceniając gotowość do zmiany.</a:t>
            </a: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100">
                <a:solidFill>
                  <a:schemeClr val="tx1"/>
                </a:solidFill>
                <a:latin typeface="Calibri" pitchFamily="34" charset="0"/>
              </a:defRPr>
            </a:lvl1pPr>
            <a:lvl2pPr marL="749375" indent="-287310">
              <a:defRPr sz="1100">
                <a:solidFill>
                  <a:schemeClr val="tx1"/>
                </a:solidFill>
                <a:latin typeface="Calibri" pitchFamily="34" charset="0"/>
              </a:defRPr>
            </a:lvl2pPr>
            <a:lvl3pPr marL="1153683" indent="-229552">
              <a:defRPr sz="1100">
                <a:solidFill>
                  <a:schemeClr val="tx1"/>
                </a:solidFill>
                <a:latin typeface="Calibri" pitchFamily="34" charset="0"/>
              </a:defRPr>
            </a:lvl3pPr>
            <a:lvl4pPr marL="1615748" indent="-229552">
              <a:defRPr sz="1100">
                <a:solidFill>
                  <a:schemeClr val="tx1"/>
                </a:solidFill>
                <a:latin typeface="Calibri" pitchFamily="34" charset="0"/>
              </a:defRPr>
            </a:lvl4pPr>
            <a:lvl5pPr marL="2077814" indent="-229552">
              <a:defRPr sz="1100">
                <a:solidFill>
                  <a:schemeClr val="tx1"/>
                </a:solidFill>
                <a:latin typeface="Calibri" pitchFamily="34" charset="0"/>
              </a:defRPr>
            </a:lvl5pPr>
            <a:lvl6pPr marL="2504336" indent="-229552" eaLnBrk="0" fontAlgn="base" hangingPunct="0">
              <a:spcBef>
                <a:spcPct val="30000"/>
              </a:spcBef>
              <a:spcAft>
                <a:spcPct val="0"/>
              </a:spcAft>
              <a:defRPr sz="1100">
                <a:solidFill>
                  <a:schemeClr val="tx1"/>
                </a:solidFill>
                <a:latin typeface="Calibri" pitchFamily="34" charset="0"/>
              </a:defRPr>
            </a:lvl6pPr>
            <a:lvl7pPr marL="2930857" indent="-229552" eaLnBrk="0" fontAlgn="base" hangingPunct="0">
              <a:spcBef>
                <a:spcPct val="30000"/>
              </a:spcBef>
              <a:spcAft>
                <a:spcPct val="0"/>
              </a:spcAft>
              <a:defRPr sz="1100">
                <a:solidFill>
                  <a:schemeClr val="tx1"/>
                </a:solidFill>
                <a:latin typeface="Calibri" pitchFamily="34" charset="0"/>
              </a:defRPr>
            </a:lvl7pPr>
            <a:lvl8pPr marL="3357379" indent="-229552" eaLnBrk="0" fontAlgn="base" hangingPunct="0">
              <a:spcBef>
                <a:spcPct val="30000"/>
              </a:spcBef>
              <a:spcAft>
                <a:spcPct val="0"/>
              </a:spcAft>
              <a:defRPr sz="1100">
                <a:solidFill>
                  <a:schemeClr val="tx1"/>
                </a:solidFill>
                <a:latin typeface="Calibri" pitchFamily="34" charset="0"/>
              </a:defRPr>
            </a:lvl8pPr>
            <a:lvl9pPr marL="3783901" indent="-229552" eaLnBrk="0" fontAlgn="base" hangingPunct="0">
              <a:spcBef>
                <a:spcPct val="30000"/>
              </a:spcBef>
              <a:spcAft>
                <a:spcPct val="0"/>
              </a:spcAft>
              <a:defRPr sz="1100">
                <a:solidFill>
                  <a:schemeClr val="tx1"/>
                </a:solidFill>
                <a:latin typeface="Calibri" pitchFamily="34" charset="0"/>
              </a:defRPr>
            </a:lvl9pPr>
          </a:lstStyle>
          <a:p>
            <a:fld id="{FE2534F3-B121-4623-A977-14CCCB335F65}" type="slidenum">
              <a:rPr lang="en-GB" altLang="en-US" sz="1200">
                <a:latin typeface="Arial" pitchFamily="34" charset="0"/>
              </a:rPr>
              <a:t>16</a:t>
            </a:fld>
            <a:endParaRPr lang="en-GB" altLang="en-US" sz="1200">
              <a:latin typeface="Arial" pitchFamily="34" charset="0"/>
            </a:endParaRPr>
          </a:p>
        </p:txBody>
      </p:sp>
    </p:spTree>
    <p:extLst>
      <p:ext uri="{BB962C8B-B14F-4D97-AF65-F5344CB8AC3E}">
        <p14:creationId xmlns:p14="http://schemas.microsoft.com/office/powerpoint/2010/main" val="7684022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pl-PL" sz="1700">
                <a:solidFill>
                  <a:srgbClr val="000000"/>
                </a:solidFill>
                <a:latin typeface="Arial"/>
                <a:ea typeface="Arial"/>
                <a:cs typeface="Arial"/>
              </a:rPr>
              <a:t>Gotowość do zmiany zależy od ważności (tego, że wprowadzi się zmianę) i pewności siebie (że jest się w stanie dokonać zmiany).  Jak widać na poniższym wykresie, wraz ze zwiększaniem ważności i pewności siebie, rośnie również gotowość do zmian.</a:t>
            </a: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100">
                <a:solidFill>
                  <a:schemeClr val="tx1"/>
                </a:solidFill>
                <a:latin typeface="Calibri" pitchFamily="34" charset="0"/>
              </a:defRPr>
            </a:lvl1pPr>
            <a:lvl2pPr marL="749375" indent="-287310">
              <a:defRPr sz="1100">
                <a:solidFill>
                  <a:schemeClr val="tx1"/>
                </a:solidFill>
                <a:latin typeface="Calibri" pitchFamily="34" charset="0"/>
              </a:defRPr>
            </a:lvl2pPr>
            <a:lvl3pPr marL="1153683" indent="-229552">
              <a:defRPr sz="1100">
                <a:solidFill>
                  <a:schemeClr val="tx1"/>
                </a:solidFill>
                <a:latin typeface="Calibri" pitchFamily="34" charset="0"/>
              </a:defRPr>
            </a:lvl3pPr>
            <a:lvl4pPr marL="1615748" indent="-229552">
              <a:defRPr sz="1100">
                <a:solidFill>
                  <a:schemeClr val="tx1"/>
                </a:solidFill>
                <a:latin typeface="Calibri" pitchFamily="34" charset="0"/>
              </a:defRPr>
            </a:lvl4pPr>
            <a:lvl5pPr marL="2077814" indent="-229552">
              <a:defRPr sz="1100">
                <a:solidFill>
                  <a:schemeClr val="tx1"/>
                </a:solidFill>
                <a:latin typeface="Calibri" pitchFamily="34" charset="0"/>
              </a:defRPr>
            </a:lvl5pPr>
            <a:lvl6pPr marL="2504336" indent="-229552" eaLnBrk="0" fontAlgn="base" hangingPunct="0">
              <a:spcBef>
                <a:spcPct val="30000"/>
              </a:spcBef>
              <a:spcAft>
                <a:spcPct val="0"/>
              </a:spcAft>
              <a:defRPr sz="1100">
                <a:solidFill>
                  <a:schemeClr val="tx1"/>
                </a:solidFill>
                <a:latin typeface="Calibri" pitchFamily="34" charset="0"/>
              </a:defRPr>
            </a:lvl6pPr>
            <a:lvl7pPr marL="2930857" indent="-229552" eaLnBrk="0" fontAlgn="base" hangingPunct="0">
              <a:spcBef>
                <a:spcPct val="30000"/>
              </a:spcBef>
              <a:spcAft>
                <a:spcPct val="0"/>
              </a:spcAft>
              <a:defRPr sz="1100">
                <a:solidFill>
                  <a:schemeClr val="tx1"/>
                </a:solidFill>
                <a:latin typeface="Calibri" pitchFamily="34" charset="0"/>
              </a:defRPr>
            </a:lvl7pPr>
            <a:lvl8pPr marL="3357379" indent="-229552" eaLnBrk="0" fontAlgn="base" hangingPunct="0">
              <a:spcBef>
                <a:spcPct val="30000"/>
              </a:spcBef>
              <a:spcAft>
                <a:spcPct val="0"/>
              </a:spcAft>
              <a:defRPr sz="1100">
                <a:solidFill>
                  <a:schemeClr val="tx1"/>
                </a:solidFill>
                <a:latin typeface="Calibri" pitchFamily="34" charset="0"/>
              </a:defRPr>
            </a:lvl8pPr>
            <a:lvl9pPr marL="3783901" indent="-229552" eaLnBrk="0" fontAlgn="base" hangingPunct="0">
              <a:spcBef>
                <a:spcPct val="30000"/>
              </a:spcBef>
              <a:spcAft>
                <a:spcPct val="0"/>
              </a:spcAft>
              <a:defRPr sz="1100">
                <a:solidFill>
                  <a:schemeClr val="tx1"/>
                </a:solidFill>
                <a:latin typeface="Calibri" pitchFamily="34" charset="0"/>
              </a:defRPr>
            </a:lvl9pPr>
          </a:lstStyle>
          <a:p>
            <a:fld id="{2FBEFAC1-2EF6-4321-9ADE-FC6B394625F5}" type="slidenum">
              <a:rPr lang="en-GB" altLang="en-US" sz="1200">
                <a:latin typeface="Arial" pitchFamily="34" charset="0"/>
              </a:rPr>
              <a:t>18</a:t>
            </a:fld>
            <a:endParaRPr lang="en-GB" altLang="en-US" sz="1200">
              <a:latin typeface="Arial" pitchFamily="34" charset="0"/>
            </a:endParaRPr>
          </a:p>
        </p:txBody>
      </p:sp>
    </p:spTree>
    <p:extLst>
      <p:ext uri="{BB962C8B-B14F-4D97-AF65-F5344CB8AC3E}">
        <p14:creationId xmlns:p14="http://schemas.microsoft.com/office/powerpoint/2010/main" val="1206847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100">
                <a:solidFill>
                  <a:schemeClr val="tx1"/>
                </a:solidFill>
                <a:latin typeface="Calibri" pitchFamily="34" charset="0"/>
              </a:defRPr>
            </a:lvl1pPr>
            <a:lvl2pPr marL="749375" indent="-287310">
              <a:defRPr sz="1100">
                <a:solidFill>
                  <a:schemeClr val="tx1"/>
                </a:solidFill>
                <a:latin typeface="Calibri" pitchFamily="34" charset="0"/>
              </a:defRPr>
            </a:lvl2pPr>
            <a:lvl3pPr marL="1153683" indent="-229552">
              <a:defRPr sz="1100">
                <a:solidFill>
                  <a:schemeClr val="tx1"/>
                </a:solidFill>
                <a:latin typeface="Calibri" pitchFamily="34" charset="0"/>
              </a:defRPr>
            </a:lvl3pPr>
            <a:lvl4pPr marL="1615748" indent="-229552">
              <a:defRPr sz="1100">
                <a:solidFill>
                  <a:schemeClr val="tx1"/>
                </a:solidFill>
                <a:latin typeface="Calibri" pitchFamily="34" charset="0"/>
              </a:defRPr>
            </a:lvl4pPr>
            <a:lvl5pPr marL="2077814" indent="-229552">
              <a:defRPr sz="1100">
                <a:solidFill>
                  <a:schemeClr val="tx1"/>
                </a:solidFill>
                <a:latin typeface="Calibri" pitchFamily="34" charset="0"/>
              </a:defRPr>
            </a:lvl5pPr>
            <a:lvl6pPr marL="2504336" indent="-229552" eaLnBrk="0" fontAlgn="base" hangingPunct="0">
              <a:spcBef>
                <a:spcPct val="30000"/>
              </a:spcBef>
              <a:spcAft>
                <a:spcPct val="0"/>
              </a:spcAft>
              <a:defRPr sz="1100">
                <a:solidFill>
                  <a:schemeClr val="tx1"/>
                </a:solidFill>
                <a:latin typeface="Calibri" pitchFamily="34" charset="0"/>
              </a:defRPr>
            </a:lvl6pPr>
            <a:lvl7pPr marL="2930857" indent="-229552" eaLnBrk="0" fontAlgn="base" hangingPunct="0">
              <a:spcBef>
                <a:spcPct val="30000"/>
              </a:spcBef>
              <a:spcAft>
                <a:spcPct val="0"/>
              </a:spcAft>
              <a:defRPr sz="1100">
                <a:solidFill>
                  <a:schemeClr val="tx1"/>
                </a:solidFill>
                <a:latin typeface="Calibri" pitchFamily="34" charset="0"/>
              </a:defRPr>
            </a:lvl7pPr>
            <a:lvl8pPr marL="3357379" indent="-229552" eaLnBrk="0" fontAlgn="base" hangingPunct="0">
              <a:spcBef>
                <a:spcPct val="30000"/>
              </a:spcBef>
              <a:spcAft>
                <a:spcPct val="0"/>
              </a:spcAft>
              <a:defRPr sz="1100">
                <a:solidFill>
                  <a:schemeClr val="tx1"/>
                </a:solidFill>
                <a:latin typeface="Calibri" pitchFamily="34" charset="0"/>
              </a:defRPr>
            </a:lvl8pPr>
            <a:lvl9pPr marL="3783901" indent="-229552" eaLnBrk="0" fontAlgn="base" hangingPunct="0">
              <a:spcBef>
                <a:spcPct val="30000"/>
              </a:spcBef>
              <a:spcAft>
                <a:spcPct val="0"/>
              </a:spcAft>
              <a:defRPr sz="1100">
                <a:solidFill>
                  <a:schemeClr val="tx1"/>
                </a:solidFill>
                <a:latin typeface="Calibri" pitchFamily="34" charset="0"/>
              </a:defRPr>
            </a:lvl9pPr>
          </a:lstStyle>
          <a:p>
            <a:fld id="{F47D863D-D453-4B97-94CB-F04A32548B6F}" type="slidenum">
              <a:rPr lang="en-GB" altLang="en-US" sz="1200">
                <a:latin typeface="Arial" pitchFamily="34" charset="0"/>
              </a:rPr>
              <a:t>19</a:t>
            </a:fld>
            <a:endParaRPr lang="en-GB" altLang="en-US" sz="1200">
              <a:latin typeface="Arial" pitchFamily="34" charset="0"/>
            </a:endParaRPr>
          </a:p>
        </p:txBody>
      </p:sp>
    </p:spTree>
    <p:extLst>
      <p:ext uri="{BB962C8B-B14F-4D97-AF65-F5344CB8AC3E}">
        <p14:creationId xmlns:p14="http://schemas.microsoft.com/office/powerpoint/2010/main" val="8741199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pl-PL" sz="1700">
                <a:solidFill>
                  <a:srgbClr val="000000"/>
                </a:solidFill>
                <a:latin typeface="Arial"/>
                <a:ea typeface="Arial"/>
                <a:cs typeface="Arial"/>
              </a:rPr>
              <a:t>Można to dalej rozwijać wciąż skupiając się na matrycy decyzyjnej.</a:t>
            </a: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100">
                <a:solidFill>
                  <a:schemeClr val="tx1"/>
                </a:solidFill>
                <a:latin typeface="Calibri" pitchFamily="34" charset="0"/>
              </a:defRPr>
            </a:lvl1pPr>
            <a:lvl2pPr marL="749375" indent="-287310">
              <a:defRPr sz="1100">
                <a:solidFill>
                  <a:schemeClr val="tx1"/>
                </a:solidFill>
                <a:latin typeface="Calibri" pitchFamily="34" charset="0"/>
              </a:defRPr>
            </a:lvl2pPr>
            <a:lvl3pPr marL="1153683" indent="-229552">
              <a:defRPr sz="1100">
                <a:solidFill>
                  <a:schemeClr val="tx1"/>
                </a:solidFill>
                <a:latin typeface="Calibri" pitchFamily="34" charset="0"/>
              </a:defRPr>
            </a:lvl3pPr>
            <a:lvl4pPr marL="1615748" indent="-229552">
              <a:defRPr sz="1100">
                <a:solidFill>
                  <a:schemeClr val="tx1"/>
                </a:solidFill>
                <a:latin typeface="Calibri" pitchFamily="34" charset="0"/>
              </a:defRPr>
            </a:lvl4pPr>
            <a:lvl5pPr marL="2077814" indent="-229552">
              <a:defRPr sz="1100">
                <a:solidFill>
                  <a:schemeClr val="tx1"/>
                </a:solidFill>
                <a:latin typeface="Calibri" pitchFamily="34" charset="0"/>
              </a:defRPr>
            </a:lvl5pPr>
            <a:lvl6pPr marL="2504336" indent="-229552" eaLnBrk="0" fontAlgn="base" hangingPunct="0">
              <a:spcBef>
                <a:spcPct val="30000"/>
              </a:spcBef>
              <a:spcAft>
                <a:spcPct val="0"/>
              </a:spcAft>
              <a:defRPr sz="1100">
                <a:solidFill>
                  <a:schemeClr val="tx1"/>
                </a:solidFill>
                <a:latin typeface="Calibri" pitchFamily="34" charset="0"/>
              </a:defRPr>
            </a:lvl6pPr>
            <a:lvl7pPr marL="2930857" indent="-229552" eaLnBrk="0" fontAlgn="base" hangingPunct="0">
              <a:spcBef>
                <a:spcPct val="30000"/>
              </a:spcBef>
              <a:spcAft>
                <a:spcPct val="0"/>
              </a:spcAft>
              <a:defRPr sz="1100">
                <a:solidFill>
                  <a:schemeClr val="tx1"/>
                </a:solidFill>
                <a:latin typeface="Calibri" pitchFamily="34" charset="0"/>
              </a:defRPr>
            </a:lvl7pPr>
            <a:lvl8pPr marL="3357379" indent="-229552" eaLnBrk="0" fontAlgn="base" hangingPunct="0">
              <a:spcBef>
                <a:spcPct val="30000"/>
              </a:spcBef>
              <a:spcAft>
                <a:spcPct val="0"/>
              </a:spcAft>
              <a:defRPr sz="1100">
                <a:solidFill>
                  <a:schemeClr val="tx1"/>
                </a:solidFill>
                <a:latin typeface="Calibri" pitchFamily="34" charset="0"/>
              </a:defRPr>
            </a:lvl8pPr>
            <a:lvl9pPr marL="3783901" indent="-229552" eaLnBrk="0" fontAlgn="base" hangingPunct="0">
              <a:spcBef>
                <a:spcPct val="30000"/>
              </a:spcBef>
              <a:spcAft>
                <a:spcPct val="0"/>
              </a:spcAft>
              <a:defRPr sz="1100">
                <a:solidFill>
                  <a:schemeClr val="tx1"/>
                </a:solidFill>
                <a:latin typeface="Calibri" pitchFamily="34" charset="0"/>
              </a:defRPr>
            </a:lvl9pPr>
          </a:lstStyle>
          <a:p>
            <a:fld id="{6FF4535B-9A30-4114-8048-0E42B5BA4155}" type="slidenum">
              <a:rPr lang="en-GB" altLang="en-US" sz="1200">
                <a:latin typeface="Arial" pitchFamily="34" charset="0"/>
              </a:rPr>
              <a:t>20</a:t>
            </a:fld>
            <a:endParaRPr lang="en-GB" altLang="en-US" sz="1200">
              <a:latin typeface="Arial" pitchFamily="34" charset="0"/>
            </a:endParaRPr>
          </a:p>
        </p:txBody>
      </p:sp>
    </p:spTree>
    <p:extLst>
      <p:ext uri="{BB962C8B-B14F-4D97-AF65-F5344CB8AC3E}">
        <p14:creationId xmlns:p14="http://schemas.microsoft.com/office/powerpoint/2010/main" val="1383824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pl-PL" sz="1700">
                <a:solidFill>
                  <a:srgbClr val="000000"/>
                </a:solidFill>
                <a:latin typeface="Arial"/>
                <a:ea typeface="Arial"/>
                <a:cs typeface="Arial"/>
              </a:rPr>
              <a:t>Należy pamiętać, aby rozpocząć wypełnianie tego arkusza od „korzyści z niewprowadzania zmiany”, przechodząc do „kosztów niewprowadzania zmiany” i „kosztów zmiany” i  kończąc na omówieniu korzyści płynących ze zmiany.  Rozmowę można także „zawieszać” i kontynuować przez kilka sesji/wizyt mając nadzieję, że pacjent będzie w między czasie rozmyślać i zastanawiać się nad tymi plusami i minusami.</a:t>
            </a: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100">
                <a:solidFill>
                  <a:schemeClr val="tx1"/>
                </a:solidFill>
                <a:latin typeface="Calibri" pitchFamily="34" charset="0"/>
              </a:defRPr>
            </a:lvl1pPr>
            <a:lvl2pPr marL="749375" indent="-287310">
              <a:defRPr sz="1100">
                <a:solidFill>
                  <a:schemeClr val="tx1"/>
                </a:solidFill>
                <a:latin typeface="Calibri" pitchFamily="34" charset="0"/>
              </a:defRPr>
            </a:lvl2pPr>
            <a:lvl3pPr marL="1153683" indent="-229552">
              <a:defRPr sz="1100">
                <a:solidFill>
                  <a:schemeClr val="tx1"/>
                </a:solidFill>
                <a:latin typeface="Calibri" pitchFamily="34" charset="0"/>
              </a:defRPr>
            </a:lvl3pPr>
            <a:lvl4pPr marL="1615748" indent="-229552">
              <a:defRPr sz="1100">
                <a:solidFill>
                  <a:schemeClr val="tx1"/>
                </a:solidFill>
                <a:latin typeface="Calibri" pitchFamily="34" charset="0"/>
              </a:defRPr>
            </a:lvl4pPr>
            <a:lvl5pPr marL="2077814" indent="-229552">
              <a:defRPr sz="1100">
                <a:solidFill>
                  <a:schemeClr val="tx1"/>
                </a:solidFill>
                <a:latin typeface="Calibri" pitchFamily="34" charset="0"/>
              </a:defRPr>
            </a:lvl5pPr>
            <a:lvl6pPr marL="2504336" indent="-229552" eaLnBrk="0" fontAlgn="base" hangingPunct="0">
              <a:spcBef>
                <a:spcPct val="30000"/>
              </a:spcBef>
              <a:spcAft>
                <a:spcPct val="0"/>
              </a:spcAft>
              <a:defRPr sz="1100">
                <a:solidFill>
                  <a:schemeClr val="tx1"/>
                </a:solidFill>
                <a:latin typeface="Calibri" pitchFamily="34" charset="0"/>
              </a:defRPr>
            </a:lvl6pPr>
            <a:lvl7pPr marL="2930857" indent="-229552" eaLnBrk="0" fontAlgn="base" hangingPunct="0">
              <a:spcBef>
                <a:spcPct val="30000"/>
              </a:spcBef>
              <a:spcAft>
                <a:spcPct val="0"/>
              </a:spcAft>
              <a:defRPr sz="1100">
                <a:solidFill>
                  <a:schemeClr val="tx1"/>
                </a:solidFill>
                <a:latin typeface="Calibri" pitchFamily="34" charset="0"/>
              </a:defRPr>
            </a:lvl7pPr>
            <a:lvl8pPr marL="3357379" indent="-229552" eaLnBrk="0" fontAlgn="base" hangingPunct="0">
              <a:spcBef>
                <a:spcPct val="30000"/>
              </a:spcBef>
              <a:spcAft>
                <a:spcPct val="0"/>
              </a:spcAft>
              <a:defRPr sz="1100">
                <a:solidFill>
                  <a:schemeClr val="tx1"/>
                </a:solidFill>
                <a:latin typeface="Calibri" pitchFamily="34" charset="0"/>
              </a:defRPr>
            </a:lvl8pPr>
            <a:lvl9pPr marL="3783901" indent="-229552" eaLnBrk="0" fontAlgn="base" hangingPunct="0">
              <a:spcBef>
                <a:spcPct val="30000"/>
              </a:spcBef>
              <a:spcAft>
                <a:spcPct val="0"/>
              </a:spcAft>
              <a:defRPr sz="1100">
                <a:solidFill>
                  <a:schemeClr val="tx1"/>
                </a:solidFill>
                <a:latin typeface="Calibri" pitchFamily="34" charset="0"/>
              </a:defRPr>
            </a:lvl9pPr>
          </a:lstStyle>
          <a:p>
            <a:fld id="{54CB6FD4-9C8C-46D6-9870-18CFCA0A50DF}" type="slidenum">
              <a:rPr lang="en-GB" altLang="en-US" sz="1200">
                <a:latin typeface="Arial" pitchFamily="34" charset="0"/>
              </a:rPr>
              <a:t>21</a:t>
            </a:fld>
            <a:endParaRPr lang="en-GB" altLang="en-US" sz="1200">
              <a:latin typeface="Arial" pitchFamily="34" charset="0"/>
            </a:endParaRPr>
          </a:p>
        </p:txBody>
      </p:sp>
    </p:spTree>
    <p:extLst>
      <p:ext uri="{BB962C8B-B14F-4D97-AF65-F5344CB8AC3E}">
        <p14:creationId xmlns:p14="http://schemas.microsoft.com/office/powerpoint/2010/main" val="25522460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pl-PL" sz="1700">
                <a:solidFill>
                  <a:srgbClr val="000000"/>
                </a:solidFill>
                <a:latin typeface="Arial"/>
                <a:ea typeface="Arial"/>
                <a:cs typeface="Arial"/>
              </a:rPr>
              <a:t>Ważne jest, aby członkowie zespołu nie ulegali frustracji, gdy pacjenci wyrażają ambiwalencję (lub ważność) w odniesieniu do zmiany, ale nadal nic z tym nie robią.  Bardzo ważne jest postępowanie spójnie z nowym podejściem, a nie powrót do przekonującej, przychylnej, przekupnej reakcji.  Ponieważ zmiana jest obowiązkiem pacjentów.  Zespoły muszą działać odpowiedzialnie, ale nie mogą brać odpowiedzialności za przestrzeganie zaleceń przez pacjenta.</a:t>
            </a: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100">
                <a:solidFill>
                  <a:schemeClr val="tx1"/>
                </a:solidFill>
                <a:latin typeface="Calibri" pitchFamily="34" charset="0"/>
              </a:defRPr>
            </a:lvl1pPr>
            <a:lvl2pPr marL="749375" indent="-287310">
              <a:defRPr sz="1100">
                <a:solidFill>
                  <a:schemeClr val="tx1"/>
                </a:solidFill>
                <a:latin typeface="Calibri" pitchFamily="34" charset="0"/>
              </a:defRPr>
            </a:lvl2pPr>
            <a:lvl3pPr marL="1153683" indent="-229552">
              <a:defRPr sz="1100">
                <a:solidFill>
                  <a:schemeClr val="tx1"/>
                </a:solidFill>
                <a:latin typeface="Calibri" pitchFamily="34" charset="0"/>
              </a:defRPr>
            </a:lvl3pPr>
            <a:lvl4pPr marL="1615748" indent="-229552">
              <a:defRPr sz="1100">
                <a:solidFill>
                  <a:schemeClr val="tx1"/>
                </a:solidFill>
                <a:latin typeface="Calibri" pitchFamily="34" charset="0"/>
              </a:defRPr>
            </a:lvl4pPr>
            <a:lvl5pPr marL="2077814" indent="-229552">
              <a:defRPr sz="1100">
                <a:solidFill>
                  <a:schemeClr val="tx1"/>
                </a:solidFill>
                <a:latin typeface="Calibri" pitchFamily="34" charset="0"/>
              </a:defRPr>
            </a:lvl5pPr>
            <a:lvl6pPr marL="2504336" indent="-229552" eaLnBrk="0" fontAlgn="base" hangingPunct="0">
              <a:spcBef>
                <a:spcPct val="30000"/>
              </a:spcBef>
              <a:spcAft>
                <a:spcPct val="0"/>
              </a:spcAft>
              <a:defRPr sz="1100">
                <a:solidFill>
                  <a:schemeClr val="tx1"/>
                </a:solidFill>
                <a:latin typeface="Calibri" pitchFamily="34" charset="0"/>
              </a:defRPr>
            </a:lvl6pPr>
            <a:lvl7pPr marL="2930857" indent="-229552" eaLnBrk="0" fontAlgn="base" hangingPunct="0">
              <a:spcBef>
                <a:spcPct val="30000"/>
              </a:spcBef>
              <a:spcAft>
                <a:spcPct val="0"/>
              </a:spcAft>
              <a:defRPr sz="1100">
                <a:solidFill>
                  <a:schemeClr val="tx1"/>
                </a:solidFill>
                <a:latin typeface="Calibri" pitchFamily="34" charset="0"/>
              </a:defRPr>
            </a:lvl7pPr>
            <a:lvl8pPr marL="3357379" indent="-229552" eaLnBrk="0" fontAlgn="base" hangingPunct="0">
              <a:spcBef>
                <a:spcPct val="30000"/>
              </a:spcBef>
              <a:spcAft>
                <a:spcPct val="0"/>
              </a:spcAft>
              <a:defRPr sz="1100">
                <a:solidFill>
                  <a:schemeClr val="tx1"/>
                </a:solidFill>
                <a:latin typeface="Calibri" pitchFamily="34" charset="0"/>
              </a:defRPr>
            </a:lvl8pPr>
            <a:lvl9pPr marL="3783901" indent="-229552" eaLnBrk="0" fontAlgn="base" hangingPunct="0">
              <a:spcBef>
                <a:spcPct val="30000"/>
              </a:spcBef>
              <a:spcAft>
                <a:spcPct val="0"/>
              </a:spcAft>
              <a:defRPr sz="1100">
                <a:solidFill>
                  <a:schemeClr val="tx1"/>
                </a:solidFill>
                <a:latin typeface="Calibri" pitchFamily="34" charset="0"/>
              </a:defRPr>
            </a:lvl9pPr>
          </a:lstStyle>
          <a:p>
            <a:fld id="{356FC19B-CBE6-4262-84ED-F06CB543269C}" type="slidenum">
              <a:rPr lang="en-GB" altLang="en-US" sz="1200">
                <a:latin typeface="Arial" pitchFamily="34" charset="0"/>
              </a:rPr>
              <a:t>22</a:t>
            </a:fld>
            <a:endParaRPr lang="en-GB" altLang="en-US" sz="1200">
              <a:latin typeface="Arial" pitchFamily="34" charset="0"/>
            </a:endParaRPr>
          </a:p>
        </p:txBody>
      </p:sp>
    </p:spTree>
    <p:extLst>
      <p:ext uri="{BB962C8B-B14F-4D97-AF65-F5344CB8AC3E}">
        <p14:creationId xmlns:p14="http://schemas.microsoft.com/office/powerpoint/2010/main" val="6638147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tretch>
            <a:fillRect/>
          </a:stretch>
        </a:blipFill>
        <a:effectLst/>
      </p:bgPr>
    </p:bg>
    <p:spTree>
      <p:nvGrpSpPr>
        <p:cNvPr id="1" name=""/>
        <p:cNvGrpSpPr/>
        <p:nvPr/>
      </p:nvGrpSpPr>
      <p:grpSpPr>
        <a:xfrm>
          <a:off x="0" y="0"/>
          <a:ext cx="0" cy="0"/>
          <a:chOff x="0" y="0"/>
          <a:chExt cx="0" cy="0"/>
        </a:xfrm>
      </p:grpSpPr>
      <p:pic>
        <p:nvPicPr>
          <p:cNvPr id="4" name="Picture 6" descr="CF Care logo CMYK.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87350" y="233363"/>
            <a:ext cx="4043363" cy="137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b="0" i="0">
                <a:solidFill>
                  <a:schemeClr val="bg1"/>
                </a:solidFill>
                <a:latin typeface="+mn-lt"/>
                <a:cs typeface="HelveticaNeueLT Std Med Cn"/>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b="0" i="0">
                <a:solidFill>
                  <a:schemeClr val="bg1"/>
                </a:solidFill>
                <a:latin typeface="+mn-lt"/>
                <a:cs typeface="HelveticaNeueLT Std Med C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65725361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4" name="Picture 6" descr="Vertex ppt BG.png"/>
          <p:cNvPicPr>
            <a:picLocks noChangeAspect="1"/>
          </p:cNvPicPr>
          <p:nvPr userDrawn="1"/>
        </p:nvPicPr>
        <p:blipFill>
          <a:blip r:embed="rId2" cstate="print">
            <a:extLst>
              <a:ext uri="{28A0092B-C50C-407E-A947-70E740481C1C}">
                <a14:useLocalDpi xmlns:a14="http://schemas.microsoft.com/office/drawing/2010/main" val="0"/>
              </a:ext>
            </a:extLst>
          </a:blip>
          <a:srcRect t="92735" b="5"/>
          <a:stretch>
            <a:fillRect/>
          </a:stretch>
        </p:blipFill>
        <p:spPr bwMode="auto">
          <a:xfrm>
            <a:off x="0" y="6367463"/>
            <a:ext cx="91440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CF Care logo CMYK.png"/>
          <p:cNvPicPr>
            <a:picLocks noChangeAspect="1"/>
          </p:cNvPicPr>
          <p:nvPr userDrawn="1"/>
        </p:nvPicPr>
        <p:blipFill>
          <a:blip r:embed="rId3">
            <a:extLst>
              <a:ext uri="{28A0092B-C50C-407E-A947-70E740481C1C}">
                <a14:useLocalDpi xmlns:a14="http://schemas.microsoft.com/office/drawing/2010/main" val="0"/>
              </a:ext>
            </a:extLst>
          </a:blip>
          <a:srcRect r="31554" b="17529"/>
          <a:stretch>
            <a:fillRect/>
          </a:stretch>
        </p:blipFill>
        <p:spPr bwMode="auto">
          <a:xfrm>
            <a:off x="180975" y="6450013"/>
            <a:ext cx="811213"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92870"/>
            <a:ext cx="8229600" cy="772608"/>
          </a:xfrm>
        </p:spPr>
        <p:txBody>
          <a:bodyPr>
            <a:normAutofit/>
          </a:bodyPr>
          <a:lstStyle>
            <a:lvl1pPr>
              <a:defRPr sz="2800" b="1" i="0">
                <a:solidFill>
                  <a:srgbClr val="1D2763"/>
                </a:solidFill>
                <a:latin typeface="+mj-lt"/>
                <a:cs typeface="HelveticaNeueLT Std Med Cn"/>
              </a:defRPr>
            </a:lvl1pPr>
          </a:lstStyle>
          <a:p>
            <a:r>
              <a:rPr lang="en-US"/>
              <a:t>Click to edit Master title style</a:t>
            </a:r>
          </a:p>
        </p:txBody>
      </p:sp>
      <p:sp>
        <p:nvSpPr>
          <p:cNvPr id="3" name="Content Placeholder 2"/>
          <p:cNvSpPr>
            <a:spLocks noGrp="1"/>
          </p:cNvSpPr>
          <p:nvPr>
            <p:ph idx="1"/>
          </p:nvPr>
        </p:nvSpPr>
        <p:spPr>
          <a:xfrm>
            <a:off x="457200" y="1569493"/>
            <a:ext cx="8229600" cy="4312692"/>
          </a:xfrm>
        </p:spPr>
        <p:txBody>
          <a:bodyPr/>
          <a:lstStyle>
            <a:lvl1pPr>
              <a:defRPr sz="2400" b="0" i="0">
                <a:solidFill>
                  <a:srgbClr val="1D2763"/>
                </a:solidFill>
                <a:latin typeface="+mn-lt"/>
                <a:cs typeface="HelveticaNeueLT Std Cn"/>
              </a:defRPr>
            </a:lvl1pPr>
          </a:lstStyle>
          <a:p>
            <a:pPr lvl="0"/>
            <a:r>
              <a:rPr lang="en-US"/>
              <a:t>Click to edit Master text styles</a:t>
            </a:r>
          </a:p>
          <a:p>
            <a:pPr lvl="0"/>
            <a:endParaRPr lang="en-US"/>
          </a:p>
        </p:txBody>
      </p:sp>
    </p:spTree>
    <p:extLst>
      <p:ext uri="{BB962C8B-B14F-4D97-AF65-F5344CB8AC3E}">
        <p14:creationId xmlns:p14="http://schemas.microsoft.com/office/powerpoint/2010/main" val="350134568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4" name="Picture 6" descr="Vertex ppt BG.png"/>
          <p:cNvPicPr>
            <a:picLocks noChangeAspect="1"/>
          </p:cNvPicPr>
          <p:nvPr userDrawn="1"/>
        </p:nvPicPr>
        <p:blipFill>
          <a:blip r:embed="rId2" cstate="print">
            <a:extLst>
              <a:ext uri="{28A0092B-C50C-407E-A947-70E740481C1C}">
                <a14:useLocalDpi xmlns:a14="http://schemas.microsoft.com/office/drawing/2010/main" val="0"/>
              </a:ext>
            </a:extLst>
          </a:blip>
          <a:srcRect t="92735" b="5"/>
          <a:stretch>
            <a:fillRect/>
          </a:stretch>
        </p:blipFill>
        <p:spPr bwMode="auto">
          <a:xfrm>
            <a:off x="0" y="6367463"/>
            <a:ext cx="91440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CF Care logo CMYK.png"/>
          <p:cNvPicPr>
            <a:picLocks noChangeAspect="1"/>
          </p:cNvPicPr>
          <p:nvPr userDrawn="1"/>
        </p:nvPicPr>
        <p:blipFill>
          <a:blip r:embed="rId3">
            <a:extLst>
              <a:ext uri="{28A0092B-C50C-407E-A947-70E740481C1C}">
                <a14:useLocalDpi xmlns:a14="http://schemas.microsoft.com/office/drawing/2010/main" val="0"/>
              </a:ext>
            </a:extLst>
          </a:blip>
          <a:srcRect r="31554" b="17529"/>
          <a:stretch>
            <a:fillRect/>
          </a:stretch>
        </p:blipFill>
        <p:spPr bwMode="auto">
          <a:xfrm>
            <a:off x="180975" y="6450013"/>
            <a:ext cx="811213"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title"/>
          </p:nvPr>
        </p:nvSpPr>
        <p:spPr>
          <a:xfrm>
            <a:off x="457200" y="292870"/>
            <a:ext cx="8229600" cy="772608"/>
          </a:xfrm>
        </p:spPr>
        <p:txBody>
          <a:bodyPr>
            <a:normAutofit/>
          </a:bodyPr>
          <a:lstStyle>
            <a:lvl1pPr>
              <a:defRPr sz="2800" b="1" i="0">
                <a:solidFill>
                  <a:srgbClr val="1D2763"/>
                </a:solidFill>
                <a:latin typeface="+mn-lt"/>
                <a:cs typeface="HelveticaNeueLT Std Med Cn"/>
              </a:defRPr>
            </a:lvl1pPr>
          </a:lstStyle>
          <a:p>
            <a:r>
              <a:rPr lang="en-US"/>
              <a:t>Click to edit Master title style</a:t>
            </a:r>
          </a:p>
        </p:txBody>
      </p:sp>
      <p:sp>
        <p:nvSpPr>
          <p:cNvPr id="6" name="Content Placeholder 2"/>
          <p:cNvSpPr>
            <a:spLocks noGrp="1"/>
          </p:cNvSpPr>
          <p:nvPr>
            <p:ph idx="1"/>
          </p:nvPr>
        </p:nvSpPr>
        <p:spPr>
          <a:xfrm>
            <a:off x="457200" y="1569493"/>
            <a:ext cx="8229600" cy="4312692"/>
          </a:xfrm>
        </p:spPr>
        <p:txBody>
          <a:bodyPr/>
          <a:lstStyle>
            <a:lvl1pPr>
              <a:defRPr sz="2400" b="0" i="0">
                <a:solidFill>
                  <a:srgbClr val="1D2763"/>
                </a:solidFill>
                <a:latin typeface="+mn-lt"/>
                <a:cs typeface="HelveticaNeueLT Std Cn"/>
              </a:defRPr>
            </a:lvl1pPr>
          </a:lstStyle>
          <a:p>
            <a:pPr lvl="0"/>
            <a:r>
              <a:rPr lang="en-US"/>
              <a:t>Click to edit Master text styles</a:t>
            </a:r>
          </a:p>
        </p:txBody>
      </p:sp>
    </p:spTree>
    <p:extLst>
      <p:ext uri="{BB962C8B-B14F-4D97-AF65-F5344CB8AC3E}">
        <p14:creationId xmlns:p14="http://schemas.microsoft.com/office/powerpoint/2010/main" val="344477249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fontAlgn="auto">
              <a:spcBef>
                <a:spcPct val="0"/>
              </a:spcBef>
              <a:spcAft>
                <a:spcPct val="0"/>
              </a:spcAft>
              <a:defRPr>
                <a:solidFill>
                  <a:prstClr val="black"/>
                </a:solidFill>
                <a:latin typeface="+mn-lt"/>
                <a:cs typeface="+mn-cs"/>
              </a:defRPr>
            </a:lvl1pPr>
          </a:lstStyle>
          <a:p>
            <a:pPr>
              <a:defRPr/>
            </a:pPr>
            <a:fld id="{140791DE-0C6B-4D3A-973D-F2C7F1340369}" type="datetimeFigureOut">
              <a:rPr lang="en-US"/>
              <a:pPr>
                <a:defRPr/>
              </a:pPr>
              <a:t>3/2/2021</a:t>
            </a:fld>
            <a:endParaRPr lang="en-US"/>
          </a:p>
        </p:txBody>
      </p:sp>
      <p:sp>
        <p:nvSpPr>
          <p:cNvPr id="3" name="Footer Placeholder 2"/>
          <p:cNvSpPr>
            <a:spLocks noGrp="1"/>
          </p:cNvSpPr>
          <p:nvPr>
            <p:ph type="ftr" sz="quarter" idx="11"/>
          </p:nvPr>
        </p:nvSpPr>
        <p:spPr/>
        <p:txBody>
          <a:bodyPr/>
          <a:lstStyle>
            <a:lvl1pPr defTabSz="914400" fontAlgn="auto">
              <a:spcBef>
                <a:spcPct val="0"/>
              </a:spcBef>
              <a:spcAft>
                <a:spcPct val="0"/>
              </a:spcAft>
              <a:defRPr>
                <a:solidFill>
                  <a:prstClr val="black"/>
                </a:solidFill>
                <a:latin typeface="+mn-lt"/>
                <a:cs typeface="+mn-cs"/>
              </a:defRPr>
            </a:lvl1pPr>
          </a:lstStyle>
          <a:p>
            <a:pPr>
              <a:defRPr/>
            </a:pPr>
            <a:endParaRPr lang="en-US"/>
          </a:p>
        </p:txBody>
      </p:sp>
      <p:sp>
        <p:nvSpPr>
          <p:cNvPr id="4" name="Slide Number Placeholder 3"/>
          <p:cNvSpPr>
            <a:spLocks noGrp="1"/>
          </p:cNvSpPr>
          <p:nvPr>
            <p:ph type="sldNum" sz="quarter" idx="12"/>
          </p:nvPr>
        </p:nvSpPr>
        <p:spPr/>
        <p:txBody>
          <a:bodyPr/>
          <a:lstStyle>
            <a:lvl1pPr defTabSz="914400">
              <a:defRPr>
                <a:latin typeface="Arial" pitchFamily="34" charset="0"/>
                <a:cs typeface="+mn-cs"/>
              </a:defRPr>
            </a:lvl1pPr>
          </a:lstStyle>
          <a:p>
            <a:pPr>
              <a:defRPr/>
            </a:pPr>
            <a:fld id="{BFEFC0F6-E27F-44A4-B154-03EC2E99D6CF}" type="slidenum">
              <a:rPr lang="en-US" altLang="en-US"/>
              <a:pPr>
                <a:defRPr/>
              </a:pPr>
              <a:t>‹#›</a:t>
            </a:fld>
            <a:endParaRPr lang="en-US" altLang="en-US"/>
          </a:p>
        </p:txBody>
      </p:sp>
    </p:spTree>
    <p:extLst>
      <p:ext uri="{BB962C8B-B14F-4D97-AF65-F5344CB8AC3E}">
        <p14:creationId xmlns:p14="http://schemas.microsoft.com/office/powerpoint/2010/main" val="1517661776"/>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lvl1pPr>
              <a:defRPr b="1"/>
            </a:lvl1p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57200" y="6243638"/>
            <a:ext cx="2133600" cy="457200"/>
          </a:xfrm>
        </p:spPr>
        <p:txBody>
          <a:bodyPr/>
          <a:lstStyle>
            <a:lvl1pPr defTabSz="914400" fontAlgn="base">
              <a:spcBef>
                <a:spcPct val="0"/>
              </a:spcBef>
              <a:spcAft>
                <a:spcPct val="0"/>
              </a:spcAft>
              <a:defRPr>
                <a:solidFill>
                  <a:prstClr val="black"/>
                </a:solidFill>
                <a:latin typeface="Arial" pitchFamily="34" charset="0"/>
                <a:cs typeface="+mn-cs"/>
              </a:defRPr>
            </a:lvl1pPr>
          </a:lstStyle>
          <a:p>
            <a:pPr>
              <a:defRPr/>
            </a:pPr>
            <a:endParaRPr lang="en-GB"/>
          </a:p>
        </p:txBody>
      </p:sp>
      <p:sp>
        <p:nvSpPr>
          <p:cNvPr id="6" name="Footer Placeholder 5"/>
          <p:cNvSpPr>
            <a:spLocks noGrp="1"/>
          </p:cNvSpPr>
          <p:nvPr>
            <p:ph type="ftr" sz="quarter" idx="11"/>
          </p:nvPr>
        </p:nvSpPr>
        <p:spPr>
          <a:xfrm>
            <a:off x="3124200" y="6248400"/>
            <a:ext cx="2895600" cy="457200"/>
          </a:xfrm>
        </p:spPr>
        <p:txBody>
          <a:bodyPr/>
          <a:lstStyle>
            <a:lvl1pPr defTabSz="914400" fontAlgn="base">
              <a:spcBef>
                <a:spcPct val="0"/>
              </a:spcBef>
              <a:spcAft>
                <a:spcPct val="0"/>
              </a:spcAft>
              <a:defRPr>
                <a:solidFill>
                  <a:prstClr val="black"/>
                </a:solidFill>
                <a:latin typeface="Arial" pitchFamily="34" charset="0"/>
                <a:cs typeface="+mn-cs"/>
              </a:defRPr>
            </a:lvl1pPr>
          </a:lstStyle>
          <a:p>
            <a:pPr>
              <a:defRPr/>
            </a:pPr>
            <a:endParaRPr lang="en-GB"/>
          </a:p>
        </p:txBody>
      </p:sp>
      <p:sp>
        <p:nvSpPr>
          <p:cNvPr id="7" name="Slide Number Placeholder 6"/>
          <p:cNvSpPr>
            <a:spLocks noGrp="1"/>
          </p:cNvSpPr>
          <p:nvPr>
            <p:ph type="sldNum" sz="quarter" idx="12"/>
          </p:nvPr>
        </p:nvSpPr>
        <p:spPr>
          <a:xfrm>
            <a:off x="6553200" y="6243638"/>
            <a:ext cx="2133600" cy="457200"/>
          </a:xfrm>
        </p:spPr>
        <p:txBody>
          <a:bodyPr/>
          <a:lstStyle>
            <a:lvl1pPr defTabSz="914400">
              <a:defRPr>
                <a:latin typeface="Arial" pitchFamily="34" charset="0"/>
                <a:cs typeface="+mn-cs"/>
              </a:defRPr>
            </a:lvl1pPr>
          </a:lstStyle>
          <a:p>
            <a:pPr>
              <a:defRPr/>
            </a:pPr>
            <a:fld id="{1279FD48-2D10-4A7D-B1EC-1CD173C1F7FF}" type="slidenum">
              <a:rPr lang="en-GB" altLang="en-US"/>
              <a:pPr>
                <a:defRPr/>
              </a:pPr>
              <a:t>‹#›</a:t>
            </a:fld>
            <a:endParaRPr lang="en-GB" altLang="en-US"/>
          </a:p>
        </p:txBody>
      </p:sp>
    </p:spTree>
    <p:extLst>
      <p:ext uri="{BB962C8B-B14F-4D97-AF65-F5344CB8AC3E}">
        <p14:creationId xmlns:p14="http://schemas.microsoft.com/office/powerpoint/2010/main" val="2132255341"/>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a:t>Click to edit Master title style</a:t>
            </a:r>
          </a:p>
        </p:txBody>
      </p:sp>
      <p:sp>
        <p:nvSpPr>
          <p:cNvPr id="3" name="Date Placeholder 2"/>
          <p:cNvSpPr>
            <a:spLocks noGrp="1"/>
          </p:cNvSpPr>
          <p:nvPr>
            <p:ph type="dt" sz="half" idx="10"/>
          </p:nvPr>
        </p:nvSpPr>
        <p:spPr/>
        <p:txBody>
          <a:bodyPr/>
          <a:lstStyle>
            <a:lvl1pPr defTabSz="914400" fontAlgn="auto">
              <a:spcBef>
                <a:spcPct val="0"/>
              </a:spcBef>
              <a:spcAft>
                <a:spcPct val="0"/>
              </a:spcAft>
              <a:defRPr>
                <a:solidFill>
                  <a:prstClr val="black"/>
                </a:solidFill>
                <a:latin typeface="+mn-lt"/>
                <a:cs typeface="+mn-cs"/>
              </a:defRPr>
            </a:lvl1pPr>
          </a:lstStyle>
          <a:p>
            <a:pPr>
              <a:defRPr/>
            </a:pPr>
            <a:fld id="{05C84A16-1971-4429-A784-3DCC96941477}" type="datetimeFigureOut">
              <a:rPr lang="en-US"/>
              <a:pPr>
                <a:defRPr/>
              </a:pPr>
              <a:t>3/2/2021</a:t>
            </a:fld>
            <a:endParaRPr lang="en-US"/>
          </a:p>
        </p:txBody>
      </p:sp>
      <p:sp>
        <p:nvSpPr>
          <p:cNvPr id="4" name="Footer Placeholder 3"/>
          <p:cNvSpPr>
            <a:spLocks noGrp="1"/>
          </p:cNvSpPr>
          <p:nvPr>
            <p:ph type="ftr" sz="quarter" idx="11"/>
          </p:nvPr>
        </p:nvSpPr>
        <p:spPr/>
        <p:txBody>
          <a:bodyPr/>
          <a:lstStyle>
            <a:lvl1pPr defTabSz="914400" fontAlgn="auto">
              <a:spcBef>
                <a:spcPct val="0"/>
              </a:spcBef>
              <a:spcAft>
                <a:spcPct val="0"/>
              </a:spcAft>
              <a:defRPr>
                <a:solidFill>
                  <a:prstClr val="black"/>
                </a:solidFill>
                <a:latin typeface="+mn-lt"/>
                <a:cs typeface="+mn-cs"/>
              </a:defRPr>
            </a:lvl1pPr>
          </a:lstStyle>
          <a:p>
            <a:pPr>
              <a:defRPr/>
            </a:pPr>
            <a:endParaRPr lang="en-US"/>
          </a:p>
        </p:txBody>
      </p:sp>
      <p:sp>
        <p:nvSpPr>
          <p:cNvPr id="5" name="Slide Number Placeholder 4"/>
          <p:cNvSpPr>
            <a:spLocks noGrp="1"/>
          </p:cNvSpPr>
          <p:nvPr>
            <p:ph type="sldNum" sz="quarter" idx="12"/>
          </p:nvPr>
        </p:nvSpPr>
        <p:spPr/>
        <p:txBody>
          <a:bodyPr/>
          <a:lstStyle>
            <a:lvl1pPr defTabSz="914400">
              <a:defRPr>
                <a:latin typeface="Arial" pitchFamily="34" charset="0"/>
                <a:cs typeface="+mn-cs"/>
              </a:defRPr>
            </a:lvl1pPr>
          </a:lstStyle>
          <a:p>
            <a:pPr>
              <a:defRPr/>
            </a:pPr>
            <a:fld id="{FF082402-8985-4F01-8F5C-B8F6083C7F65}" type="slidenum">
              <a:rPr lang="en-US" altLang="en-US"/>
              <a:pPr>
                <a:defRPr/>
              </a:pPr>
              <a:t>‹#›</a:t>
            </a:fld>
            <a:endParaRPr lang="en-US" altLang="en-US"/>
          </a:p>
        </p:txBody>
      </p:sp>
    </p:spTree>
    <p:extLst>
      <p:ext uri="{BB962C8B-B14F-4D97-AF65-F5344CB8AC3E}">
        <p14:creationId xmlns:p14="http://schemas.microsoft.com/office/powerpoint/2010/main" val="281891708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bg>
      <p:bgPr>
        <a:blipFill dpi="0" rotWithShape="0">
          <a:blip r:embed="rId2"/>
          <a:stretch>
            <a:fillRect/>
          </a:stretch>
        </a:blipFill>
        <a:effectLst/>
      </p:bgPr>
    </p:bg>
    <p:spTree>
      <p:nvGrpSpPr>
        <p:cNvPr id="1" name=""/>
        <p:cNvGrpSpPr/>
        <p:nvPr/>
      </p:nvGrpSpPr>
      <p:grpSpPr>
        <a:xfrm>
          <a:off x="0" y="0"/>
          <a:ext cx="0" cy="0"/>
          <a:chOff x="0" y="0"/>
          <a:chExt cx="0" cy="0"/>
        </a:xfrm>
      </p:grpSpPr>
      <p:pic>
        <p:nvPicPr>
          <p:cNvPr id="4" name="Picture 6" descr="CF Care logo CMYK.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87350" y="233363"/>
            <a:ext cx="4043363" cy="137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b="0" i="0">
                <a:solidFill>
                  <a:schemeClr val="bg1"/>
                </a:solidFill>
                <a:latin typeface="+mn-lt"/>
                <a:cs typeface="HelveticaNeueLT Std Med Cn"/>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b="0" i="0">
                <a:solidFill>
                  <a:schemeClr val="bg1"/>
                </a:solidFill>
                <a:latin typeface="+mn-lt"/>
                <a:cs typeface="HelveticaNeueLT Std Med C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80114961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Vertex ppt BG.png"/>
          <p:cNvPicPr>
            <a:picLocks noChangeAspect="1"/>
          </p:cNvPicPr>
          <p:nvPr userDrawn="1"/>
        </p:nvPicPr>
        <p:blipFill>
          <a:blip r:embed="rId2" cstate="print">
            <a:extLst>
              <a:ext uri="{28A0092B-C50C-407E-A947-70E740481C1C}">
                <a14:useLocalDpi xmlns:a14="http://schemas.microsoft.com/office/drawing/2010/main" val="0"/>
              </a:ext>
            </a:extLst>
          </a:blip>
          <a:srcRect t="92735" b="5"/>
          <a:stretch>
            <a:fillRect/>
          </a:stretch>
        </p:blipFill>
        <p:spPr bwMode="auto">
          <a:xfrm>
            <a:off x="0" y="6367463"/>
            <a:ext cx="91440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CF Care logo CMYK.png"/>
          <p:cNvPicPr>
            <a:picLocks noChangeAspect="1"/>
          </p:cNvPicPr>
          <p:nvPr userDrawn="1"/>
        </p:nvPicPr>
        <p:blipFill>
          <a:blip r:embed="rId3">
            <a:extLst>
              <a:ext uri="{28A0092B-C50C-407E-A947-70E740481C1C}">
                <a14:useLocalDpi xmlns:a14="http://schemas.microsoft.com/office/drawing/2010/main" val="0"/>
              </a:ext>
            </a:extLst>
          </a:blip>
          <a:srcRect r="31554" b="17529"/>
          <a:stretch>
            <a:fillRect/>
          </a:stretch>
        </p:blipFill>
        <p:spPr bwMode="auto">
          <a:xfrm>
            <a:off x="180975" y="6450013"/>
            <a:ext cx="811213"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92870"/>
            <a:ext cx="8229600" cy="772608"/>
          </a:xfrm>
        </p:spPr>
        <p:txBody>
          <a:bodyPr>
            <a:normAutofit/>
          </a:bodyPr>
          <a:lstStyle>
            <a:lvl1pPr>
              <a:defRPr sz="2800" b="0" i="0">
                <a:solidFill>
                  <a:srgbClr val="1D2763"/>
                </a:solidFill>
                <a:latin typeface="+mn-lt"/>
                <a:cs typeface="HelveticaNeueLT Std Med Cn"/>
              </a:defRPr>
            </a:lvl1pPr>
          </a:lstStyle>
          <a:p>
            <a:r>
              <a:rPr lang="en-US"/>
              <a:t>Click to edit Master title style</a:t>
            </a:r>
          </a:p>
        </p:txBody>
      </p:sp>
      <p:sp>
        <p:nvSpPr>
          <p:cNvPr id="3" name="Content Placeholder 2"/>
          <p:cNvSpPr>
            <a:spLocks noGrp="1"/>
          </p:cNvSpPr>
          <p:nvPr>
            <p:ph idx="1"/>
          </p:nvPr>
        </p:nvSpPr>
        <p:spPr>
          <a:xfrm>
            <a:off x="457200" y="1569493"/>
            <a:ext cx="8229600" cy="4312692"/>
          </a:xfrm>
        </p:spPr>
        <p:txBody>
          <a:bodyPr/>
          <a:lstStyle>
            <a:lvl1pPr>
              <a:defRPr sz="2400" b="0" i="0">
                <a:solidFill>
                  <a:srgbClr val="1D2763"/>
                </a:solidFill>
                <a:latin typeface="+mn-lt"/>
                <a:cs typeface="HelveticaNeueLT Std Cn"/>
              </a:defRPr>
            </a:lvl1pPr>
          </a:lstStyle>
          <a:p>
            <a:pPr lvl="0"/>
            <a:r>
              <a:rPr lang="en-US"/>
              <a:t>Click to edit Master text styles</a:t>
            </a:r>
          </a:p>
        </p:txBody>
      </p:sp>
    </p:spTree>
    <p:extLst>
      <p:ext uri="{BB962C8B-B14F-4D97-AF65-F5344CB8AC3E}">
        <p14:creationId xmlns:p14="http://schemas.microsoft.com/office/powerpoint/2010/main" val="375194621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4" name="Picture 6" descr="Vertex ppt BG.png"/>
          <p:cNvPicPr>
            <a:picLocks noChangeAspect="1"/>
          </p:cNvPicPr>
          <p:nvPr userDrawn="1"/>
        </p:nvPicPr>
        <p:blipFill>
          <a:blip r:embed="rId2" cstate="print">
            <a:extLst>
              <a:ext uri="{28A0092B-C50C-407E-A947-70E740481C1C}">
                <a14:useLocalDpi xmlns:a14="http://schemas.microsoft.com/office/drawing/2010/main" val="0"/>
              </a:ext>
            </a:extLst>
          </a:blip>
          <a:srcRect t="92735" b="5"/>
          <a:stretch>
            <a:fillRect/>
          </a:stretch>
        </p:blipFill>
        <p:spPr bwMode="auto">
          <a:xfrm>
            <a:off x="0" y="6367463"/>
            <a:ext cx="91440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CF Care logo CMYK.png"/>
          <p:cNvPicPr>
            <a:picLocks noChangeAspect="1"/>
          </p:cNvPicPr>
          <p:nvPr userDrawn="1"/>
        </p:nvPicPr>
        <p:blipFill>
          <a:blip r:embed="rId3">
            <a:extLst>
              <a:ext uri="{28A0092B-C50C-407E-A947-70E740481C1C}">
                <a14:useLocalDpi xmlns:a14="http://schemas.microsoft.com/office/drawing/2010/main" val="0"/>
              </a:ext>
            </a:extLst>
          </a:blip>
          <a:srcRect r="31554" b="17529"/>
          <a:stretch>
            <a:fillRect/>
          </a:stretch>
        </p:blipFill>
        <p:spPr bwMode="auto">
          <a:xfrm>
            <a:off x="180975" y="6450013"/>
            <a:ext cx="811213"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92870"/>
            <a:ext cx="8229600" cy="772608"/>
          </a:xfrm>
        </p:spPr>
        <p:txBody>
          <a:bodyPr>
            <a:normAutofit/>
          </a:bodyPr>
          <a:lstStyle>
            <a:lvl1pPr>
              <a:defRPr sz="2800" b="0" i="0">
                <a:solidFill>
                  <a:srgbClr val="1D2763"/>
                </a:solidFill>
                <a:latin typeface="+mn-lt"/>
                <a:cs typeface="HelveticaNeueLT Std Med Cn"/>
              </a:defRPr>
            </a:lvl1pPr>
          </a:lstStyle>
          <a:p>
            <a:r>
              <a:rPr lang="en-US"/>
              <a:t>Click to edit Master title style</a:t>
            </a:r>
          </a:p>
        </p:txBody>
      </p:sp>
      <p:sp>
        <p:nvSpPr>
          <p:cNvPr id="3" name="Content Placeholder 2"/>
          <p:cNvSpPr>
            <a:spLocks noGrp="1"/>
          </p:cNvSpPr>
          <p:nvPr>
            <p:ph idx="1"/>
          </p:nvPr>
        </p:nvSpPr>
        <p:spPr>
          <a:xfrm>
            <a:off x="457200" y="1569493"/>
            <a:ext cx="8229600" cy="4312692"/>
          </a:xfrm>
        </p:spPr>
        <p:txBody>
          <a:bodyPr/>
          <a:lstStyle>
            <a:lvl1pPr>
              <a:defRPr sz="2400" b="0" i="0">
                <a:solidFill>
                  <a:srgbClr val="1D2763"/>
                </a:solidFill>
                <a:latin typeface="+mn-lt"/>
                <a:cs typeface="HelveticaNeueLT Std Cn"/>
              </a:defRPr>
            </a:lvl1pPr>
          </a:lstStyle>
          <a:p>
            <a:pPr lvl="0"/>
            <a:r>
              <a:rPr lang="en-US"/>
              <a:t>Click to edit Master text styles</a:t>
            </a:r>
          </a:p>
          <a:p>
            <a:pPr lvl="0"/>
            <a:endParaRPr lang="en-US"/>
          </a:p>
        </p:txBody>
      </p:sp>
    </p:spTree>
    <p:extLst>
      <p:ext uri="{BB962C8B-B14F-4D97-AF65-F5344CB8AC3E}">
        <p14:creationId xmlns:p14="http://schemas.microsoft.com/office/powerpoint/2010/main" val="152248410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4" name="Picture 6" descr="Vertex ppt BG.png"/>
          <p:cNvPicPr>
            <a:picLocks noChangeAspect="1"/>
          </p:cNvPicPr>
          <p:nvPr userDrawn="1"/>
        </p:nvPicPr>
        <p:blipFill>
          <a:blip r:embed="rId2" cstate="print">
            <a:extLst>
              <a:ext uri="{28A0092B-C50C-407E-A947-70E740481C1C}">
                <a14:useLocalDpi xmlns:a14="http://schemas.microsoft.com/office/drawing/2010/main" val="0"/>
              </a:ext>
            </a:extLst>
          </a:blip>
          <a:srcRect t="92735" b="5"/>
          <a:stretch>
            <a:fillRect/>
          </a:stretch>
        </p:blipFill>
        <p:spPr bwMode="auto">
          <a:xfrm>
            <a:off x="0" y="6367463"/>
            <a:ext cx="91440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CF Care logo CMYK.png"/>
          <p:cNvPicPr>
            <a:picLocks noChangeAspect="1"/>
          </p:cNvPicPr>
          <p:nvPr userDrawn="1"/>
        </p:nvPicPr>
        <p:blipFill>
          <a:blip r:embed="rId3">
            <a:extLst>
              <a:ext uri="{28A0092B-C50C-407E-A947-70E740481C1C}">
                <a14:useLocalDpi xmlns:a14="http://schemas.microsoft.com/office/drawing/2010/main" val="0"/>
              </a:ext>
            </a:extLst>
          </a:blip>
          <a:srcRect r="31554" b="17529"/>
          <a:stretch>
            <a:fillRect/>
          </a:stretch>
        </p:blipFill>
        <p:spPr bwMode="auto">
          <a:xfrm>
            <a:off x="180975" y="6450013"/>
            <a:ext cx="811213"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title"/>
          </p:nvPr>
        </p:nvSpPr>
        <p:spPr>
          <a:xfrm>
            <a:off x="457200" y="292870"/>
            <a:ext cx="8229600" cy="772608"/>
          </a:xfrm>
        </p:spPr>
        <p:txBody>
          <a:bodyPr>
            <a:normAutofit/>
          </a:bodyPr>
          <a:lstStyle>
            <a:lvl1pPr>
              <a:defRPr sz="2800" b="0" i="0">
                <a:solidFill>
                  <a:srgbClr val="1D2763"/>
                </a:solidFill>
                <a:latin typeface="+mn-lt"/>
                <a:cs typeface="HelveticaNeueLT Std Med Cn"/>
              </a:defRPr>
            </a:lvl1pPr>
          </a:lstStyle>
          <a:p>
            <a:r>
              <a:rPr lang="en-US"/>
              <a:t>Click to edit Master title style</a:t>
            </a:r>
          </a:p>
        </p:txBody>
      </p:sp>
      <p:sp>
        <p:nvSpPr>
          <p:cNvPr id="6" name="Content Placeholder 2"/>
          <p:cNvSpPr>
            <a:spLocks noGrp="1"/>
          </p:cNvSpPr>
          <p:nvPr>
            <p:ph idx="1"/>
          </p:nvPr>
        </p:nvSpPr>
        <p:spPr>
          <a:xfrm>
            <a:off x="457200" y="1569493"/>
            <a:ext cx="8229600" cy="4312692"/>
          </a:xfrm>
        </p:spPr>
        <p:txBody>
          <a:bodyPr/>
          <a:lstStyle>
            <a:lvl1pPr>
              <a:defRPr sz="2400" b="0" i="0">
                <a:solidFill>
                  <a:srgbClr val="1D2763"/>
                </a:solidFill>
                <a:latin typeface="+mn-lt"/>
                <a:cs typeface="HelveticaNeueLT Std Cn"/>
              </a:defRPr>
            </a:lvl1pPr>
          </a:lstStyle>
          <a:p>
            <a:pPr lvl="0"/>
            <a:r>
              <a:rPr lang="en-US"/>
              <a:t>Click to edit Master text styles</a:t>
            </a:r>
          </a:p>
        </p:txBody>
      </p:sp>
    </p:spTree>
    <p:extLst>
      <p:ext uri="{BB962C8B-B14F-4D97-AF65-F5344CB8AC3E}">
        <p14:creationId xmlns:p14="http://schemas.microsoft.com/office/powerpoint/2010/main" val="136952504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defTabSz="914400" fontAlgn="auto">
              <a:spcBef>
                <a:spcPct val="0"/>
              </a:spcBef>
              <a:spcAft>
                <a:spcPct val="0"/>
              </a:spcAft>
              <a:defRPr>
                <a:solidFill>
                  <a:prstClr val="black"/>
                </a:solidFill>
                <a:latin typeface="+mn-lt"/>
              </a:defRPr>
            </a:lvl1pPr>
          </a:lstStyle>
          <a:p>
            <a:pPr>
              <a:defRPr/>
            </a:pPr>
            <a:fld id="{F9C061FB-817C-4F44-8D29-1A4CD570475A}" type="datetimeFigureOut">
              <a:rPr lang="en-US"/>
              <a:pPr>
                <a:defRPr/>
              </a:pPr>
              <a:t>3/2/2021</a:t>
            </a:fld>
            <a:endParaRPr lang="en-US"/>
          </a:p>
        </p:txBody>
      </p:sp>
      <p:sp>
        <p:nvSpPr>
          <p:cNvPr id="6" name="Footer Placeholder 5"/>
          <p:cNvSpPr>
            <a:spLocks noGrp="1"/>
          </p:cNvSpPr>
          <p:nvPr>
            <p:ph type="ftr" sz="quarter" idx="11"/>
          </p:nvPr>
        </p:nvSpPr>
        <p:spPr/>
        <p:txBody>
          <a:bodyPr/>
          <a:lstStyle>
            <a:lvl1pPr defTabSz="914400" fontAlgn="auto">
              <a:spcBef>
                <a:spcPct val="0"/>
              </a:spcBef>
              <a:spcAft>
                <a:spcPct val="0"/>
              </a:spcAft>
              <a:defRPr>
                <a:solidFill>
                  <a:prstClr val="black"/>
                </a:solidFill>
                <a:latin typeface="+mn-lt"/>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fontAlgn="base">
              <a:spcBef>
                <a:spcPct val="0"/>
              </a:spcBef>
              <a:spcAft>
                <a:spcPct val="0"/>
              </a:spcAft>
              <a:defRPr>
                <a:solidFill>
                  <a:schemeClr val="tx1">
                    <a:tint val="75000"/>
                  </a:schemeClr>
                </a:solidFill>
                <a:latin typeface="Arial" pitchFamily="34" charset="0"/>
              </a:defRPr>
            </a:lvl1pPr>
          </a:lstStyle>
          <a:p>
            <a:pPr>
              <a:defRPr/>
            </a:pPr>
            <a:fld id="{97E0696F-885D-4C37-B6EE-925C4CF803B4}" type="slidenum">
              <a:rPr lang="en-US"/>
              <a:pPr>
                <a:defRPr/>
              </a:pPr>
              <a:t>‹#›</a:t>
            </a:fld>
            <a:endParaRPr lang="en-US"/>
          </a:p>
        </p:txBody>
      </p:sp>
    </p:spTree>
    <p:extLst>
      <p:ext uri="{BB962C8B-B14F-4D97-AF65-F5344CB8AC3E}">
        <p14:creationId xmlns:p14="http://schemas.microsoft.com/office/powerpoint/2010/main" val="156979381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tretch>
            <a:fillRect/>
          </a:stretch>
        </a:blipFill>
        <a:effectLst/>
      </p:bgPr>
    </p:bg>
    <p:spTree>
      <p:nvGrpSpPr>
        <p:cNvPr id="1" name=""/>
        <p:cNvGrpSpPr/>
        <p:nvPr/>
      </p:nvGrpSpPr>
      <p:grpSpPr>
        <a:xfrm>
          <a:off x="0" y="0"/>
          <a:ext cx="0" cy="0"/>
          <a:chOff x="0" y="0"/>
          <a:chExt cx="0" cy="0"/>
        </a:xfrm>
      </p:grpSpPr>
      <p:pic>
        <p:nvPicPr>
          <p:cNvPr id="4" name="Picture 6" descr="CF Care logo CMYK.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87350" y="233363"/>
            <a:ext cx="4043363" cy="137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b="0" i="0">
                <a:solidFill>
                  <a:schemeClr val="bg1"/>
                </a:solidFill>
                <a:latin typeface="+mn-lt"/>
                <a:cs typeface="HelveticaNeueLT Std Med Cn"/>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b="0" i="0">
                <a:solidFill>
                  <a:schemeClr val="bg1"/>
                </a:solidFill>
                <a:latin typeface="+mn-lt"/>
                <a:cs typeface="HelveticaNeueLT Std Med C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39687945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1_Title Slide">
    <p:bg>
      <p:bgPr>
        <a:blipFill dpi="0" rotWithShape="0">
          <a:blip r:embed="rId2"/>
          <a:stretch>
            <a:fillRect/>
          </a:stretch>
        </a:blipFill>
        <a:effectLst/>
      </p:bgPr>
    </p:bg>
    <p:spTree>
      <p:nvGrpSpPr>
        <p:cNvPr id="1" name=""/>
        <p:cNvGrpSpPr/>
        <p:nvPr/>
      </p:nvGrpSpPr>
      <p:grpSpPr>
        <a:xfrm>
          <a:off x="0" y="0"/>
          <a:ext cx="0" cy="0"/>
          <a:chOff x="0" y="0"/>
          <a:chExt cx="0" cy="0"/>
        </a:xfrm>
      </p:grpSpPr>
      <p:pic>
        <p:nvPicPr>
          <p:cNvPr id="4" name="Picture 6" descr="CF Care logo CMYK.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87350" y="233363"/>
            <a:ext cx="4043363" cy="137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b="0" i="0">
                <a:solidFill>
                  <a:schemeClr val="bg1"/>
                </a:solidFill>
                <a:latin typeface="HelveticaNeueLT Std Med Cn"/>
                <a:cs typeface="HelveticaNeueLT Std Med Cn"/>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b="0" i="0">
                <a:solidFill>
                  <a:schemeClr val="bg1"/>
                </a:solidFill>
                <a:latin typeface="HelveticaNeueLT Std Med Cn"/>
                <a:cs typeface="HelveticaNeueLT Std Med C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94594069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Vertex ppt BG.png"/>
          <p:cNvPicPr>
            <a:picLocks noChangeAspect="1"/>
          </p:cNvPicPr>
          <p:nvPr userDrawn="1"/>
        </p:nvPicPr>
        <p:blipFill>
          <a:blip r:embed="rId2" cstate="print">
            <a:extLst>
              <a:ext uri="{28A0092B-C50C-407E-A947-70E740481C1C}">
                <a14:useLocalDpi xmlns:a14="http://schemas.microsoft.com/office/drawing/2010/main" val="0"/>
              </a:ext>
            </a:extLst>
          </a:blip>
          <a:srcRect t="92735" b="5"/>
          <a:stretch>
            <a:fillRect/>
          </a:stretch>
        </p:blipFill>
        <p:spPr bwMode="auto">
          <a:xfrm>
            <a:off x="0" y="6367463"/>
            <a:ext cx="91440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CF Care logo CMYK.png"/>
          <p:cNvPicPr>
            <a:picLocks noChangeAspect="1"/>
          </p:cNvPicPr>
          <p:nvPr userDrawn="1"/>
        </p:nvPicPr>
        <p:blipFill>
          <a:blip r:embed="rId3">
            <a:extLst>
              <a:ext uri="{28A0092B-C50C-407E-A947-70E740481C1C}">
                <a14:useLocalDpi xmlns:a14="http://schemas.microsoft.com/office/drawing/2010/main" val="0"/>
              </a:ext>
            </a:extLst>
          </a:blip>
          <a:srcRect r="31554" b="17529"/>
          <a:stretch>
            <a:fillRect/>
          </a:stretch>
        </p:blipFill>
        <p:spPr bwMode="auto">
          <a:xfrm>
            <a:off x="180975" y="6450013"/>
            <a:ext cx="811213"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92870"/>
            <a:ext cx="8229600" cy="772608"/>
          </a:xfrm>
        </p:spPr>
        <p:txBody>
          <a:bodyPr>
            <a:normAutofit/>
          </a:bodyPr>
          <a:lstStyle>
            <a:lvl1pPr>
              <a:defRPr sz="2800" b="1" i="0">
                <a:solidFill>
                  <a:srgbClr val="1D2763"/>
                </a:solidFill>
                <a:latin typeface="+mj-lt"/>
                <a:cs typeface="HelveticaNeueLT Std Med Cn"/>
              </a:defRPr>
            </a:lvl1pPr>
          </a:lstStyle>
          <a:p>
            <a:r>
              <a:rPr lang="en-US"/>
              <a:t>Click to edit Master title style</a:t>
            </a:r>
          </a:p>
        </p:txBody>
      </p:sp>
      <p:sp>
        <p:nvSpPr>
          <p:cNvPr id="3" name="Content Placeholder 2"/>
          <p:cNvSpPr>
            <a:spLocks noGrp="1"/>
          </p:cNvSpPr>
          <p:nvPr>
            <p:ph idx="1"/>
          </p:nvPr>
        </p:nvSpPr>
        <p:spPr>
          <a:xfrm>
            <a:off x="457200" y="1569493"/>
            <a:ext cx="8229600" cy="4312692"/>
          </a:xfrm>
        </p:spPr>
        <p:txBody>
          <a:bodyPr/>
          <a:lstStyle>
            <a:lvl1pPr>
              <a:defRPr sz="2400" b="0" i="0">
                <a:solidFill>
                  <a:srgbClr val="1D2763"/>
                </a:solidFill>
                <a:latin typeface="+mn-lt"/>
                <a:cs typeface="HelveticaNeueLT Std Cn"/>
              </a:defRPr>
            </a:lvl1pPr>
          </a:lstStyle>
          <a:p>
            <a:pPr lvl="0"/>
            <a:r>
              <a:rPr lang="en-US"/>
              <a:t>Click to edit Master text styles</a:t>
            </a:r>
          </a:p>
        </p:txBody>
      </p:sp>
    </p:spTree>
    <p:extLst>
      <p:ext uri="{BB962C8B-B14F-4D97-AF65-F5344CB8AC3E}">
        <p14:creationId xmlns:p14="http://schemas.microsoft.com/office/powerpoint/2010/main" val="2530879774"/>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fontAlgn="auto">
              <a:spcBef>
                <a:spcPct val="0"/>
              </a:spcBef>
              <a:spcAft>
                <a:spcPct val="0"/>
              </a:spcAft>
              <a:defRPr sz="1200">
                <a:solidFill>
                  <a:prstClr val="black">
                    <a:tint val="75000"/>
                  </a:prstClr>
                </a:solidFill>
                <a:latin typeface="Calibri"/>
              </a:defRPr>
            </a:lvl1pPr>
          </a:lstStyle>
          <a:p>
            <a:pPr>
              <a:defRPr/>
            </a:pPr>
            <a:fld id="{B436D00B-8FC4-402F-A241-01E6C1428372}" type="datetimeFigureOut">
              <a:rPr lang="en-US"/>
              <a:pPr>
                <a:defRPr/>
              </a:pPr>
              <a:t>3/2/2021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fontAlgn="auto">
              <a:spcBef>
                <a:spcPct val="0"/>
              </a:spcBef>
              <a:spcAft>
                <a:spcPct val="0"/>
              </a:spcAft>
              <a:defRPr sz="1200">
                <a:solidFill>
                  <a:prstClr val="black">
                    <a:tint val="75000"/>
                  </a:prstClr>
                </a:solidFill>
                <a:latin typeface="Calibri"/>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defTabSz="457200" fontAlgn="auto">
              <a:spcBef>
                <a:spcPct val="0"/>
              </a:spcBef>
              <a:spcAft>
                <a:spcPct val="0"/>
              </a:spcAft>
              <a:defRPr sz="1200">
                <a:solidFill>
                  <a:prstClr val="black">
                    <a:tint val="75000"/>
                  </a:prstClr>
                </a:solidFill>
                <a:latin typeface="Calibri"/>
              </a:defRPr>
            </a:lvl1pPr>
          </a:lstStyle>
          <a:p>
            <a:pPr>
              <a:defRPr/>
            </a:pPr>
            <a:fld id="{AF1297E3-DA48-4F03-AEB0-2947128BE81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27" r:id="rId1"/>
    <p:sldLayoutId id="2147484128" r:id="rId2"/>
    <p:sldLayoutId id="2147484129" r:id="rId3"/>
    <p:sldLayoutId id="2147484130" r:id="rId4"/>
    <p:sldLayoutId id="2147484131" r:id="rId5"/>
    <p:sldLayoutId id="2147484132" r:id="rId6"/>
  </p:sldLayoutIdLst>
  <p:transition/>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2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eaLnBrk="1" fontAlgn="auto" hangingPunct="1">
              <a:spcBef>
                <a:spcPct val="0"/>
              </a:spcBef>
              <a:spcAft>
                <a:spcPct val="0"/>
              </a:spcAft>
              <a:defRPr sz="1200">
                <a:solidFill>
                  <a:prstClr val="black">
                    <a:tint val="75000"/>
                  </a:prstClr>
                </a:solidFill>
                <a:latin typeface="Calibri"/>
                <a:cs typeface="Arial"/>
              </a:defRPr>
            </a:lvl1pPr>
          </a:lstStyle>
          <a:p>
            <a:pPr>
              <a:defRPr/>
            </a:pPr>
            <a:fld id="{44353FD2-FF46-450B-945D-417B0D97F65C}" type="datetimeFigureOut">
              <a:rPr lang="en-US"/>
              <a:pPr>
                <a:defRPr/>
              </a:pPr>
              <a:t>3/2/2021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eaLnBrk="1" fontAlgn="auto" hangingPunct="1">
              <a:spcBef>
                <a:spcPct val="0"/>
              </a:spcBef>
              <a:spcAft>
                <a:spcPct val="0"/>
              </a:spcAft>
              <a:defRPr sz="1200">
                <a:solidFill>
                  <a:prstClr val="black">
                    <a:tint val="75000"/>
                  </a:prstClr>
                </a:solidFill>
                <a:latin typeface="Calibri"/>
                <a:cs typeface="Aria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eaLnBrk="1" hangingPunct="1">
              <a:defRPr sz="1200">
                <a:solidFill>
                  <a:srgbClr val="898989"/>
                </a:solidFill>
                <a:latin typeface="Calibri" pitchFamily="34" charset="0"/>
                <a:cs typeface="Arial" pitchFamily="34" charset="0"/>
              </a:defRPr>
            </a:lvl1pPr>
          </a:lstStyle>
          <a:p>
            <a:pPr>
              <a:defRPr/>
            </a:pPr>
            <a:fld id="{FFE32CB3-CA83-406C-8D0F-7CD9FC94910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133" r:id="rId1"/>
    <p:sldLayoutId id="2147484134" r:id="rId2"/>
    <p:sldLayoutId id="2147484135" r:id="rId3"/>
    <p:sldLayoutId id="2147484136" r:id="rId4"/>
    <p:sldLayoutId id="2147484137" r:id="rId5"/>
    <p:sldLayoutId id="2147484138" r:id="rId6"/>
    <p:sldLayoutId id="2147484139" r:id="rId7"/>
    <p:sldLayoutId id="2147484140" r:id="rId8"/>
  </p:sldLayoutIdLst>
  <p:transition/>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2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ctrTitle"/>
          </p:nvPr>
        </p:nvSpPr>
        <p:spPr/>
        <p:txBody>
          <a:bodyPr/>
          <a:lstStyle/>
          <a:p>
            <a:pPr eaLnBrk="1" hangingPunct="1">
              <a:defRPr/>
            </a:pPr>
            <a:r>
              <a:rPr lang="pl-PL" sz="4000" b="0" i="0" strike="noStrike" cap="none" spc="0" baseline="0">
                <a:solidFill>
                  <a:srgbClr val="FFFFFF"/>
                </a:solidFill>
                <a:effectLst/>
                <a:latin typeface="Calibri"/>
                <a:ea typeface="Calibri"/>
                <a:cs typeface="Calibri"/>
              </a:rPr>
              <a:t>Rozwijanie rozbieżności</a:t>
            </a:r>
            <a:endParaRPr lang="en-GB" altLang="en-US" sz="4000">
              <a:ea typeface="HelveticaNeueLT Std Med Cn"/>
            </a:endParaRPr>
          </a:p>
        </p:txBody>
      </p:sp>
      <p:sp>
        <p:nvSpPr>
          <p:cNvPr id="4" name="TextBox 1"/>
          <p:cNvSpPr txBox="1">
            <a:spLocks noChangeArrowheads="1"/>
          </p:cNvSpPr>
          <p:nvPr/>
        </p:nvSpPr>
        <p:spPr bwMode="auto">
          <a:xfrm>
            <a:off x="0" y="6581775"/>
            <a:ext cx="50362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defRPr/>
            </a:pPr>
            <a:r>
              <a:rPr lang="pl-PL" sz="1000" b="1" dirty="0">
                <a:solidFill>
                  <a:srgbClr val="FFFFFF"/>
                </a:solidFill>
                <a:latin typeface="Calibri"/>
                <a:ea typeface="Calibri"/>
                <a:cs typeface="Calibri"/>
              </a:rPr>
              <a:t>Kod opracowania</a:t>
            </a:r>
            <a:r>
              <a:rPr lang="en-US" sz="1000" b="1" dirty="0">
                <a:solidFill>
                  <a:srgbClr val="FFFFFF"/>
                </a:solidFill>
                <a:latin typeface="Calibri"/>
                <a:ea typeface="Calibri"/>
                <a:cs typeface="Calibri"/>
              </a:rPr>
              <a:t>:</a:t>
            </a:r>
            <a:r>
              <a:rPr lang="pl-PL" sz="1000" b="1" dirty="0">
                <a:solidFill>
                  <a:srgbClr val="FFFFFF"/>
                </a:solidFill>
                <a:latin typeface="Calibri"/>
                <a:ea typeface="Calibri"/>
                <a:cs typeface="Calibri"/>
              </a:rPr>
              <a:t> </a:t>
            </a:r>
            <a:r>
              <a:rPr lang="en-US" sz="1000" b="1" dirty="0">
                <a:solidFill>
                  <a:srgbClr val="FFFFFF"/>
                </a:solidFill>
                <a:latin typeface="Calibri"/>
                <a:ea typeface="Calibri"/>
                <a:cs typeface="Calibri"/>
              </a:rPr>
              <a:t>INT-20-2100035	</a:t>
            </a:r>
            <a:r>
              <a:rPr lang="pl-PL" sz="1000" b="1" dirty="0">
                <a:solidFill>
                  <a:srgbClr val="FFFFFF"/>
                </a:solidFill>
                <a:latin typeface="Calibri"/>
                <a:ea typeface="Calibri"/>
                <a:cs typeface="Calibri"/>
              </a:rPr>
              <a:t> 	Data przygotowania: </a:t>
            </a:r>
            <a:r>
              <a:rPr lang="en-US" sz="1000" b="1" dirty="0" err="1">
                <a:solidFill>
                  <a:srgbClr val="FFFFFF"/>
                </a:solidFill>
                <a:latin typeface="Calibri"/>
                <a:ea typeface="Calibri"/>
                <a:cs typeface="Calibri"/>
              </a:rPr>
              <a:t>luty</a:t>
            </a:r>
            <a:r>
              <a:rPr lang="en-US" sz="1000" b="1" dirty="0">
                <a:solidFill>
                  <a:srgbClr val="FFFFFF"/>
                </a:solidFill>
                <a:latin typeface="Calibri"/>
                <a:ea typeface="Calibri"/>
                <a:cs typeface="Calibri"/>
              </a:rPr>
              <a:t> 2021 r.</a:t>
            </a:r>
            <a:endParaRPr lang="pl-PL" sz="1000" b="1" dirty="0">
              <a:solidFill>
                <a:srgbClr val="FFFFFF"/>
              </a:solidFill>
              <a:latin typeface="Calibri"/>
              <a:ea typeface="Calibri"/>
              <a:cs typeface="Calibri"/>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a:xfrm>
            <a:off x="457200" y="292100"/>
            <a:ext cx="8229600" cy="773113"/>
          </a:xfrm>
        </p:spPr>
        <p:txBody>
          <a:bodyPr/>
          <a:lstStyle/>
          <a:p>
            <a:pPr eaLnBrk="1" hangingPunct="1">
              <a:defRPr/>
            </a:pPr>
            <a:r>
              <a:rPr lang="pl-PL" sz="2800" b="1" i="0" strike="noStrike" cap="none" spc="0" baseline="0">
                <a:solidFill>
                  <a:srgbClr val="1D2763"/>
                </a:solidFill>
                <a:effectLst/>
                <a:latin typeface="Calibri"/>
                <a:ea typeface="Calibri"/>
                <a:cs typeface="Calibri"/>
              </a:rPr>
              <a:t>Dysonans poznawczy</a:t>
            </a:r>
            <a:endParaRPr lang="en-GB" altLang="en-US" sz="1600" b="1" baseline="30000">
              <a:ea typeface="HelveticaNeueLT Std Med Cn"/>
            </a:endParaRPr>
          </a:p>
        </p:txBody>
      </p:sp>
      <p:sp>
        <p:nvSpPr>
          <p:cNvPr id="25603" name="Rectangle 3"/>
          <p:cNvSpPr>
            <a:spLocks noGrp="1"/>
          </p:cNvSpPr>
          <p:nvPr>
            <p:ph idx="1"/>
          </p:nvPr>
        </p:nvSpPr>
        <p:spPr>
          <a:xfrm>
            <a:off x="457200" y="1570038"/>
            <a:ext cx="8229600" cy="4311650"/>
          </a:xfrm>
        </p:spPr>
        <p:txBody>
          <a:bodyPr/>
          <a:lstStyle/>
          <a:p>
            <a:pPr eaLnBrk="1" hangingPunct="1"/>
            <a:r>
              <a:rPr lang="pl-PL" sz="2400" b="0" i="0" strike="noStrike" cap="none" spc="0" baseline="0" dirty="0">
                <a:solidFill>
                  <a:srgbClr val="1D2763"/>
                </a:solidFill>
                <a:effectLst/>
                <a:latin typeface="Calibri"/>
                <a:ea typeface="Calibri"/>
                <a:cs typeface="Calibri"/>
              </a:rPr>
              <a:t>Gdy dwa przekonania są niezgodne, </a:t>
            </a:r>
            <a:r>
              <a:rPr lang="en-GB" dirty="0" err="1">
                <a:latin typeface="Calibri"/>
                <a:ea typeface="Calibri"/>
                <a:cs typeface="Calibri"/>
              </a:rPr>
              <a:t>obydwa</a:t>
            </a:r>
            <a:r>
              <a:rPr lang="en-GB" dirty="0">
                <a:latin typeface="Calibri"/>
                <a:ea typeface="Calibri"/>
                <a:cs typeface="Calibri"/>
              </a:rPr>
              <a:t> </a:t>
            </a:r>
            <a:r>
              <a:rPr lang="pl-PL" sz="2400" b="0" i="0" strike="noStrike" cap="none" spc="0" baseline="0" dirty="0">
                <a:solidFill>
                  <a:srgbClr val="1D2763"/>
                </a:solidFill>
                <a:effectLst/>
                <a:latin typeface="Calibri"/>
                <a:ea typeface="Calibri"/>
                <a:cs typeface="Calibri"/>
              </a:rPr>
              <a:t>nie mogą być prawdziwe, a zatem wywołują „dysonans” (dyskomfort)</a:t>
            </a:r>
            <a:r>
              <a:rPr lang="pl-PL" sz="2400" b="0" i="0" strike="noStrike" cap="none" spc="0" baseline="30000" dirty="0">
                <a:solidFill>
                  <a:srgbClr val="1D2763"/>
                </a:solidFill>
                <a:effectLst/>
                <a:latin typeface="Calibri"/>
                <a:ea typeface="Calibri"/>
                <a:cs typeface="Calibri"/>
              </a:rPr>
              <a:t>1,2</a:t>
            </a:r>
            <a:endParaRPr lang="en-US" altLang="en-US" baseline="30000" dirty="0">
              <a:ea typeface="HelveticaNeueLT Std Cn"/>
            </a:endParaRPr>
          </a:p>
          <a:p>
            <a:pPr eaLnBrk="1" hangingPunct="1"/>
            <a:endParaRPr lang="en-US" altLang="en-US" dirty="0">
              <a:ea typeface="HelveticaNeueLT Std Cn"/>
            </a:endParaRPr>
          </a:p>
          <a:p>
            <a:pPr eaLnBrk="1" hangingPunct="1"/>
            <a:r>
              <a:rPr lang="pl-PL" sz="2400" b="0" i="0" strike="noStrike" cap="none" spc="0" baseline="0" dirty="0">
                <a:solidFill>
                  <a:srgbClr val="1D2763"/>
                </a:solidFill>
                <a:effectLst/>
                <a:latin typeface="Calibri"/>
                <a:ea typeface="Calibri"/>
                <a:cs typeface="Calibri"/>
              </a:rPr>
              <a:t>Ludzie zazwyczaj umniejszają jedno z przeciwstawnych przekonań na jeden z dwóch sposobów</a:t>
            </a:r>
            <a:endParaRPr lang="en-US" altLang="en-US" baseline="30000" dirty="0">
              <a:ea typeface="HelveticaNeueLT Std Cn"/>
            </a:endParaRPr>
          </a:p>
          <a:p>
            <a:pPr lvl="1" eaLnBrk="1" hangingPunct="1"/>
            <a:r>
              <a:rPr lang="pl-PL" sz="2200" b="0" i="0" strike="noStrike" cap="none" spc="0" baseline="0" dirty="0">
                <a:solidFill>
                  <a:srgbClr val="000000"/>
                </a:solidFill>
                <a:effectLst/>
                <a:latin typeface="Calibri"/>
                <a:ea typeface="Calibri"/>
                <a:cs typeface="Calibri"/>
              </a:rPr>
              <a:t>zmiana zachowania/sposobu myślenia</a:t>
            </a:r>
            <a:endParaRPr lang="en-GB" altLang="en-US" dirty="0"/>
          </a:p>
          <a:p>
            <a:pPr lvl="1" eaLnBrk="1" hangingPunct="1"/>
            <a:r>
              <a:rPr lang="pl-PL" sz="2200" b="0" i="0" strike="noStrike" cap="none" spc="0" baseline="0" dirty="0">
                <a:solidFill>
                  <a:srgbClr val="000000"/>
                </a:solidFill>
                <a:effectLst/>
                <a:latin typeface="Calibri"/>
                <a:ea typeface="Calibri"/>
                <a:cs typeface="Calibri"/>
              </a:rPr>
              <a:t>poszukiwanie argumentów, aby nie wprowadzać zmiany</a:t>
            </a:r>
            <a:endParaRPr lang="en-GB" altLang="en-US" dirty="0"/>
          </a:p>
        </p:txBody>
      </p:sp>
      <p:sp>
        <p:nvSpPr>
          <p:cNvPr id="4" name="TextBox 2"/>
          <p:cNvSpPr txBox="1">
            <a:spLocks noChangeArrowheads="1"/>
          </p:cNvSpPr>
          <p:nvPr/>
        </p:nvSpPr>
        <p:spPr bwMode="auto">
          <a:xfrm>
            <a:off x="5576179" y="6102350"/>
            <a:ext cx="3567820" cy="24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eaLnBrk="1" hangingPunct="1">
              <a:spcBef>
                <a:spcPct val="0"/>
              </a:spcBef>
              <a:buFont typeface="Arial" pitchFamily="34" charset="0"/>
              <a:buNone/>
              <a:defRPr/>
            </a:pPr>
            <a:r>
              <a:rPr lang="pl-PL" sz="1000" b="0" i="0" strike="noStrike" cap="none" spc="0" baseline="0">
                <a:solidFill>
                  <a:srgbClr val="000000"/>
                </a:solidFill>
                <a:effectLst/>
                <a:latin typeface="Calibri"/>
                <a:ea typeface="Calibri"/>
                <a:cs typeface="Calibri"/>
              </a:rPr>
              <a:t>1. Festinger L., 1957. 2. Egan L.C. i wsp.,. </a:t>
            </a:r>
            <a:r>
              <a:rPr lang="pl-PL" sz="1000" b="0" i="1" strike="noStrike" cap="none" spc="0" baseline="0">
                <a:solidFill>
                  <a:srgbClr val="000000"/>
                </a:solidFill>
                <a:effectLst/>
                <a:latin typeface="Calibri"/>
                <a:ea typeface="Calibri"/>
                <a:cs typeface="Calibri"/>
              </a:rPr>
              <a:t>Psy Sci </a:t>
            </a:r>
            <a:r>
              <a:rPr lang="pl-PL" sz="1000" b="0" i="0" strike="noStrike" cap="none" spc="0" baseline="0">
                <a:solidFill>
                  <a:srgbClr val="000000"/>
                </a:solidFill>
                <a:effectLst/>
                <a:latin typeface="Calibri"/>
                <a:ea typeface="Calibri"/>
                <a:cs typeface="Calibri"/>
              </a:rPr>
              <a:t>2007;18:978–983.</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92100"/>
            <a:ext cx="8229600" cy="773113"/>
          </a:xfrm>
        </p:spPr>
        <p:txBody>
          <a:bodyPr/>
          <a:lstStyle/>
          <a:p>
            <a:pPr eaLnBrk="1" hangingPunct="1">
              <a:defRPr/>
            </a:pPr>
            <a:r>
              <a:rPr lang="pl-PL" sz="2800" b="1" i="0" strike="noStrike" cap="none" spc="0" baseline="0">
                <a:solidFill>
                  <a:srgbClr val="1D2763"/>
                </a:solidFill>
                <a:effectLst/>
                <a:latin typeface="Calibri"/>
                <a:ea typeface="Calibri"/>
                <a:cs typeface="Calibri"/>
              </a:rPr>
              <a:t>Dysonans poznawczy</a:t>
            </a:r>
          </a:p>
        </p:txBody>
      </p:sp>
      <p:sp>
        <p:nvSpPr>
          <p:cNvPr id="23555" name="AutoShape 3"/>
          <p:cNvSpPr>
            <a:spLocks noChangeArrowheads="1"/>
          </p:cNvSpPr>
          <p:nvPr/>
        </p:nvSpPr>
        <p:spPr bwMode="auto">
          <a:xfrm>
            <a:off x="107950" y="3429000"/>
            <a:ext cx="3024188" cy="1439863"/>
          </a:xfrm>
          <a:prstGeom prst="cloudCallout">
            <a:avLst>
              <a:gd name="adj1" fmla="val 52975"/>
              <a:gd name="adj2" fmla="val -102781"/>
            </a:avLst>
          </a:prstGeom>
          <a:solidFill>
            <a:schemeClr val="tx2">
              <a:lumMod val="20000"/>
              <a:lumOff val="80000"/>
            </a:schemeClr>
          </a:solidFill>
          <a:ln w="12700">
            <a:solidFill>
              <a:schemeClr val="tx1"/>
            </a:solidFill>
            <a:miter lim="800000"/>
            <a:headEnd type="none" w="sm" len="sm"/>
            <a:tailEnd type="none" w="sm" len="sm"/>
          </a:ln>
        </p:spPr>
        <p:txBody>
          <a:bodyPr/>
          <a:lstStyle>
            <a:lvl1pPr eaLnBrk="0" hangingPunct="0">
              <a:spcBef>
                <a:spcPct val="20000"/>
              </a:spcBef>
              <a:buFont typeface="Arial"/>
              <a:buChar char="•"/>
              <a:defRPr sz="3200">
                <a:solidFill>
                  <a:schemeClr val="bg1"/>
                </a:solidFill>
                <a:latin typeface="Calibri" pitchFamily="34" charset="0"/>
              </a:defRPr>
            </a:lvl1pPr>
            <a:lvl2pPr marL="742950" indent="-285750" eaLnBrk="0" hangingPunct="0">
              <a:spcBef>
                <a:spcPct val="20000"/>
              </a:spcBef>
              <a:buFont typeface="Arial"/>
              <a:buChar char="–"/>
              <a:defRPr sz="2800">
                <a:solidFill>
                  <a:schemeClr val="bg1"/>
                </a:solidFill>
                <a:latin typeface="Calibri" pitchFamily="34" charset="0"/>
              </a:defRPr>
            </a:lvl2pPr>
            <a:lvl3pPr marL="1143000" indent="-228600" eaLnBrk="0" hangingPunct="0">
              <a:spcBef>
                <a:spcPct val="20000"/>
              </a:spcBef>
              <a:buFont typeface="Arial"/>
              <a:buChar char="•"/>
              <a:defRPr sz="2400">
                <a:solidFill>
                  <a:schemeClr val="bg1"/>
                </a:solidFill>
                <a:latin typeface="Calibri" pitchFamily="34" charset="0"/>
              </a:defRPr>
            </a:lvl3pPr>
            <a:lvl4pPr marL="1600200" indent="-228600" eaLnBrk="0" hangingPunct="0">
              <a:spcBef>
                <a:spcPct val="20000"/>
              </a:spcBef>
              <a:buFont typeface="Arial"/>
              <a:buChar char="–"/>
              <a:defRPr sz="2000">
                <a:solidFill>
                  <a:schemeClr val="bg1"/>
                </a:solidFill>
                <a:latin typeface="Calibri" pitchFamily="34" charset="0"/>
              </a:defRPr>
            </a:lvl4pPr>
            <a:lvl5pPr marL="2057400" indent="-228600" eaLnBrk="0" hangingPunct="0">
              <a:spcBef>
                <a:spcPct val="20000"/>
              </a:spcBef>
              <a:buFont typeface="Arial"/>
              <a:buChar char="»"/>
              <a:defRPr sz="2000">
                <a:solidFill>
                  <a:schemeClr val="bg1"/>
                </a:solidFill>
                <a:latin typeface="Calibri" pitchFamily="34" charset="0"/>
              </a:defRPr>
            </a:lvl5pPr>
            <a:lvl6pPr marL="2514600" indent="-228600" eaLnBrk="0" fontAlgn="base" hangingPunct="0">
              <a:spcBef>
                <a:spcPct val="20000"/>
              </a:spcBef>
              <a:spcAft>
                <a:spcPct val="0"/>
              </a:spcAft>
              <a:buFont typeface="Arial"/>
              <a:buChar char="»"/>
              <a:defRPr sz="2000">
                <a:solidFill>
                  <a:schemeClr val="bg1"/>
                </a:solidFill>
                <a:latin typeface="Calibri" pitchFamily="34" charset="0"/>
              </a:defRPr>
            </a:lvl6pPr>
            <a:lvl7pPr marL="2971800" indent="-228600" eaLnBrk="0" fontAlgn="base" hangingPunct="0">
              <a:spcBef>
                <a:spcPct val="20000"/>
              </a:spcBef>
              <a:spcAft>
                <a:spcPct val="0"/>
              </a:spcAft>
              <a:buFont typeface="Arial"/>
              <a:buChar char="»"/>
              <a:defRPr sz="2000">
                <a:solidFill>
                  <a:schemeClr val="bg1"/>
                </a:solidFill>
                <a:latin typeface="Calibri" pitchFamily="34" charset="0"/>
              </a:defRPr>
            </a:lvl7pPr>
            <a:lvl8pPr marL="3429000" indent="-228600" eaLnBrk="0" fontAlgn="base" hangingPunct="0">
              <a:spcBef>
                <a:spcPct val="20000"/>
              </a:spcBef>
              <a:spcAft>
                <a:spcPct val="0"/>
              </a:spcAft>
              <a:buFont typeface="Arial"/>
              <a:buChar char="»"/>
              <a:defRPr sz="2000">
                <a:solidFill>
                  <a:schemeClr val="bg1"/>
                </a:solidFill>
                <a:latin typeface="Calibri" pitchFamily="34" charset="0"/>
              </a:defRPr>
            </a:lvl8pPr>
            <a:lvl9pPr marL="3886200" indent="-228600" eaLnBrk="0" fontAlgn="base" hangingPunct="0">
              <a:spcBef>
                <a:spcPct val="20000"/>
              </a:spcBef>
              <a:spcAft>
                <a:spcPct val="0"/>
              </a:spcAft>
              <a:buFont typeface="Arial"/>
              <a:buChar char="»"/>
              <a:defRPr sz="2000">
                <a:solidFill>
                  <a:schemeClr val="bg1"/>
                </a:solidFill>
                <a:latin typeface="Calibri" pitchFamily="34" charset="0"/>
              </a:defRPr>
            </a:lvl9pPr>
          </a:lstStyle>
          <a:p>
            <a:pPr algn="ctr" eaLnBrk="1" hangingPunct="1">
              <a:buClr>
                <a:srgbClr val="CCFFFF"/>
              </a:buClr>
              <a:buSzPct val="70000"/>
              <a:buFont typeface="Wingdings" pitchFamily="2" charset="2"/>
              <a:buNone/>
              <a:defRPr/>
            </a:pPr>
            <a:r>
              <a:rPr lang="pl-PL" sz="2400" b="1" i="0" strike="noStrike" cap="none" spc="0" baseline="0">
                <a:solidFill>
                  <a:srgbClr val="000000"/>
                </a:solidFill>
                <a:effectLst/>
                <a:latin typeface="Calibri"/>
                <a:ea typeface="Calibri"/>
                <a:cs typeface="Calibri"/>
              </a:rPr>
              <a:t> </a:t>
            </a:r>
            <a:r>
              <a:rPr lang="pl-PL" sz="2000" b="1" i="0" strike="noStrike" cap="none" spc="0" baseline="0">
                <a:solidFill>
                  <a:srgbClr val="000000"/>
                </a:solidFill>
                <a:effectLst/>
                <a:latin typeface="Calibri"/>
                <a:ea typeface="Calibri"/>
                <a:cs typeface="Calibri"/>
              </a:rPr>
              <a:t>Jestem zdrową, aktywną osobą</a:t>
            </a:r>
          </a:p>
        </p:txBody>
      </p:sp>
      <p:sp>
        <p:nvSpPr>
          <p:cNvPr id="25604" name="AutoShape 4"/>
          <p:cNvSpPr>
            <a:spLocks noChangeArrowheads="1"/>
          </p:cNvSpPr>
          <p:nvPr/>
        </p:nvSpPr>
        <p:spPr bwMode="auto">
          <a:xfrm>
            <a:off x="6088063" y="2000250"/>
            <a:ext cx="2881312" cy="1512888"/>
          </a:xfrm>
          <a:prstGeom prst="cloudCallout">
            <a:avLst>
              <a:gd name="adj1" fmla="val -104727"/>
              <a:gd name="adj2" fmla="val -13296"/>
            </a:avLst>
          </a:prstGeom>
          <a:solidFill>
            <a:schemeClr val="tx2">
              <a:lumMod val="20000"/>
              <a:lumOff val="80000"/>
            </a:schemeClr>
          </a:solidFill>
          <a:ln w="12700">
            <a:solidFill>
              <a:schemeClr val="tx1"/>
            </a:solidFill>
            <a:miter lim="800000"/>
            <a:headEnd type="none" w="sm" len="sm"/>
            <a:tailEnd type="none" w="sm" len="sm"/>
          </a:ln>
        </p:spPr>
        <p:txBody>
          <a:bodyPr/>
          <a:lstStyle>
            <a:lvl1pPr eaLnBrk="0" hangingPunct="0">
              <a:spcBef>
                <a:spcPct val="20000"/>
              </a:spcBef>
              <a:buFont typeface="Arial" pitchFamily="34" charset="0"/>
              <a:buChar char="•"/>
              <a:defRPr sz="3200">
                <a:solidFill>
                  <a:schemeClr val="bg1"/>
                </a:solidFill>
                <a:latin typeface="Calibri" pitchFamily="34" charset="0"/>
              </a:defRPr>
            </a:lvl1pPr>
            <a:lvl2pPr marL="742950" indent="-285750" eaLnBrk="0" hangingPunct="0">
              <a:spcBef>
                <a:spcPct val="20000"/>
              </a:spcBef>
              <a:buFont typeface="Arial" pitchFamily="34" charset="0"/>
              <a:buChar char="–"/>
              <a:defRPr sz="2800">
                <a:solidFill>
                  <a:schemeClr val="bg1"/>
                </a:solidFill>
                <a:latin typeface="Calibri" pitchFamily="34" charset="0"/>
              </a:defRPr>
            </a:lvl2pPr>
            <a:lvl3pPr marL="1143000" indent="-228600" eaLnBrk="0" hangingPunct="0">
              <a:spcBef>
                <a:spcPct val="20000"/>
              </a:spcBef>
              <a:buFont typeface="Arial" pitchFamily="34" charset="0"/>
              <a:buChar char="•"/>
              <a:defRPr sz="2400">
                <a:solidFill>
                  <a:schemeClr val="bg1"/>
                </a:solidFill>
                <a:latin typeface="Calibri" pitchFamily="34" charset="0"/>
              </a:defRPr>
            </a:lvl3pPr>
            <a:lvl4pPr marL="1600200" indent="-228600" eaLnBrk="0" hangingPunct="0">
              <a:spcBef>
                <a:spcPct val="20000"/>
              </a:spcBef>
              <a:buFont typeface="Arial" pitchFamily="34" charset="0"/>
              <a:buChar char="–"/>
              <a:defRPr sz="2000">
                <a:solidFill>
                  <a:schemeClr val="bg1"/>
                </a:solidFill>
                <a:latin typeface="Calibri" pitchFamily="34" charset="0"/>
              </a:defRPr>
            </a:lvl4pPr>
            <a:lvl5pPr marL="2057400" indent="-228600" eaLnBrk="0" hangingPunct="0">
              <a:spcBef>
                <a:spcPct val="20000"/>
              </a:spcBef>
              <a:buFont typeface="Arial" pitchFamily="34" charset="0"/>
              <a:buChar char="»"/>
              <a:defRPr sz="2000">
                <a:solidFill>
                  <a:schemeClr val="bg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9pPr>
          </a:lstStyle>
          <a:p>
            <a:pPr algn="ctr" eaLnBrk="1" hangingPunct="1">
              <a:spcBef>
                <a:spcPct val="0"/>
              </a:spcBef>
              <a:buFont typeface="Arial" pitchFamily="34" charset="0"/>
              <a:buNone/>
              <a:defRPr/>
            </a:pPr>
            <a:endParaRPr lang="en-GB" altLang="en-US" sz="2000" b="1">
              <a:solidFill>
                <a:srgbClr val="000000"/>
              </a:solidFill>
            </a:endParaRPr>
          </a:p>
        </p:txBody>
      </p:sp>
      <p:sp>
        <p:nvSpPr>
          <p:cNvPr id="26630" name="Text Box 6"/>
          <p:cNvSpPr txBox="1">
            <a:spLocks noChangeArrowheads="1"/>
          </p:cNvSpPr>
          <p:nvPr/>
        </p:nvSpPr>
        <p:spPr bwMode="auto">
          <a:xfrm>
            <a:off x="6614930" y="2462213"/>
            <a:ext cx="1637078" cy="396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libri" pitchFamily="34" charset="0"/>
              </a:defRPr>
            </a:lvl1pPr>
            <a:lvl2pPr>
              <a:defRPr sz="22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sz="1600">
                <a:solidFill>
                  <a:schemeClr val="tx1"/>
                </a:solidFill>
                <a:latin typeface="Calibri" pitchFamily="34" charset="0"/>
              </a:defRPr>
            </a:lvl5pPr>
            <a:lvl6pPr eaLnBrk="0" fontAlgn="base" hangingPunct="0">
              <a:spcAft>
                <a:spcPct val="0"/>
              </a:spcAft>
              <a:buFont typeface="Arial" pitchFamily="34" charset="0"/>
              <a:buChar char="»"/>
              <a:defRPr sz="1600">
                <a:solidFill>
                  <a:schemeClr val="tx1"/>
                </a:solidFill>
                <a:latin typeface="Calibri" pitchFamily="34" charset="0"/>
              </a:defRPr>
            </a:lvl6pPr>
            <a:lvl7pPr eaLnBrk="0" fontAlgn="base" hangingPunct="0">
              <a:spcAft>
                <a:spcPct val="0"/>
              </a:spcAft>
              <a:buFont typeface="Arial" pitchFamily="34" charset="0"/>
              <a:buChar char="»"/>
              <a:defRPr sz="1600">
                <a:solidFill>
                  <a:schemeClr val="tx1"/>
                </a:solidFill>
                <a:latin typeface="Calibri" pitchFamily="34" charset="0"/>
              </a:defRPr>
            </a:lvl7pPr>
            <a:lvl8pPr eaLnBrk="0" fontAlgn="base" hangingPunct="0">
              <a:spcAft>
                <a:spcPct val="0"/>
              </a:spcAft>
              <a:buFont typeface="Arial" pitchFamily="34" charset="0"/>
              <a:buChar char="»"/>
              <a:defRPr sz="1600">
                <a:solidFill>
                  <a:schemeClr val="tx1"/>
                </a:solidFill>
                <a:latin typeface="Calibri" pitchFamily="34" charset="0"/>
              </a:defRPr>
            </a:lvl8pPr>
            <a:lvl9pPr eaLnBrk="0" fontAlgn="base" hangingPunct="0">
              <a:spcAft>
                <a:spcPct val="0"/>
              </a:spcAft>
              <a:buFont typeface="Arial" pitchFamily="34" charset="0"/>
              <a:buChar char="»"/>
              <a:defRPr sz="1600">
                <a:solidFill>
                  <a:schemeClr val="tx1"/>
                </a:solidFill>
                <a:latin typeface="Calibri" pitchFamily="34" charset="0"/>
              </a:defRPr>
            </a:lvl9pPr>
          </a:lstStyle>
          <a:p>
            <a:pPr algn="ctr"/>
            <a:r>
              <a:rPr lang="pl-PL" sz="2000" b="1" i="0" strike="noStrike" cap="none" spc="0" baseline="0">
                <a:solidFill>
                  <a:srgbClr val="000000"/>
                </a:solidFill>
                <a:effectLst/>
                <a:latin typeface="Calibri"/>
                <a:ea typeface="Calibri"/>
                <a:cs typeface="Calibri"/>
              </a:rPr>
              <a:t>Rzucę palenie</a:t>
            </a:r>
          </a:p>
        </p:txBody>
      </p:sp>
      <p:sp>
        <p:nvSpPr>
          <p:cNvPr id="23557" name="AutoShape 5"/>
          <p:cNvSpPr>
            <a:spLocks noChangeArrowheads="1"/>
          </p:cNvSpPr>
          <p:nvPr/>
        </p:nvSpPr>
        <p:spPr bwMode="auto">
          <a:xfrm>
            <a:off x="5462588" y="3789363"/>
            <a:ext cx="3529012" cy="2417762"/>
          </a:xfrm>
          <a:prstGeom prst="cloudCallout">
            <a:avLst>
              <a:gd name="adj1" fmla="val -57514"/>
              <a:gd name="adj2" fmla="val -66940"/>
            </a:avLst>
          </a:prstGeom>
          <a:solidFill>
            <a:schemeClr val="tx2">
              <a:lumMod val="20000"/>
              <a:lumOff val="80000"/>
            </a:schemeClr>
          </a:solidFill>
          <a:ln w="12700">
            <a:solidFill>
              <a:schemeClr val="tx1"/>
            </a:solidFill>
            <a:miter lim="800000"/>
            <a:headEnd type="none" w="sm" len="sm"/>
            <a:tailEnd type="none" w="sm" len="sm"/>
          </a:ln>
        </p:spPr>
        <p:txBody>
          <a:bodyPr/>
          <a:lstStyle>
            <a:lvl1pPr eaLnBrk="0" hangingPunct="0">
              <a:spcBef>
                <a:spcPct val="20000"/>
              </a:spcBef>
              <a:buFont typeface="Arial"/>
              <a:buChar char="•"/>
              <a:defRPr sz="3200">
                <a:solidFill>
                  <a:schemeClr val="bg1"/>
                </a:solidFill>
                <a:latin typeface="Calibri" pitchFamily="34" charset="0"/>
              </a:defRPr>
            </a:lvl1pPr>
            <a:lvl2pPr marL="742950" indent="-285750" eaLnBrk="0" hangingPunct="0">
              <a:spcBef>
                <a:spcPct val="20000"/>
              </a:spcBef>
              <a:buFont typeface="Arial"/>
              <a:buChar char="–"/>
              <a:defRPr sz="2800">
                <a:solidFill>
                  <a:schemeClr val="bg1"/>
                </a:solidFill>
                <a:latin typeface="Calibri" pitchFamily="34" charset="0"/>
              </a:defRPr>
            </a:lvl2pPr>
            <a:lvl3pPr marL="1143000" indent="-228600" eaLnBrk="0" hangingPunct="0">
              <a:spcBef>
                <a:spcPct val="20000"/>
              </a:spcBef>
              <a:buFont typeface="Arial"/>
              <a:buChar char="•"/>
              <a:defRPr sz="2400">
                <a:solidFill>
                  <a:schemeClr val="bg1"/>
                </a:solidFill>
                <a:latin typeface="Calibri" pitchFamily="34" charset="0"/>
              </a:defRPr>
            </a:lvl3pPr>
            <a:lvl4pPr marL="1600200" indent="-228600" eaLnBrk="0" hangingPunct="0">
              <a:spcBef>
                <a:spcPct val="20000"/>
              </a:spcBef>
              <a:buFont typeface="Arial"/>
              <a:buChar char="–"/>
              <a:defRPr sz="2000">
                <a:solidFill>
                  <a:schemeClr val="bg1"/>
                </a:solidFill>
                <a:latin typeface="Calibri" pitchFamily="34" charset="0"/>
              </a:defRPr>
            </a:lvl4pPr>
            <a:lvl5pPr marL="2057400" indent="-228600" eaLnBrk="0" hangingPunct="0">
              <a:spcBef>
                <a:spcPct val="20000"/>
              </a:spcBef>
              <a:buFont typeface="Arial"/>
              <a:buChar char="»"/>
              <a:defRPr sz="2000">
                <a:solidFill>
                  <a:schemeClr val="bg1"/>
                </a:solidFill>
                <a:latin typeface="Calibri" pitchFamily="34" charset="0"/>
              </a:defRPr>
            </a:lvl5pPr>
            <a:lvl6pPr marL="2514600" indent="-228600" eaLnBrk="0" fontAlgn="base" hangingPunct="0">
              <a:spcBef>
                <a:spcPct val="20000"/>
              </a:spcBef>
              <a:spcAft>
                <a:spcPct val="0"/>
              </a:spcAft>
              <a:buFont typeface="Arial"/>
              <a:buChar char="»"/>
              <a:defRPr sz="2000">
                <a:solidFill>
                  <a:schemeClr val="bg1"/>
                </a:solidFill>
                <a:latin typeface="Calibri" pitchFamily="34" charset="0"/>
              </a:defRPr>
            </a:lvl6pPr>
            <a:lvl7pPr marL="2971800" indent="-228600" eaLnBrk="0" fontAlgn="base" hangingPunct="0">
              <a:spcBef>
                <a:spcPct val="20000"/>
              </a:spcBef>
              <a:spcAft>
                <a:spcPct val="0"/>
              </a:spcAft>
              <a:buFont typeface="Arial"/>
              <a:buChar char="»"/>
              <a:defRPr sz="2000">
                <a:solidFill>
                  <a:schemeClr val="bg1"/>
                </a:solidFill>
                <a:latin typeface="Calibri" pitchFamily="34" charset="0"/>
              </a:defRPr>
            </a:lvl7pPr>
            <a:lvl8pPr marL="3429000" indent="-228600" eaLnBrk="0" fontAlgn="base" hangingPunct="0">
              <a:spcBef>
                <a:spcPct val="20000"/>
              </a:spcBef>
              <a:spcAft>
                <a:spcPct val="0"/>
              </a:spcAft>
              <a:buFont typeface="Arial"/>
              <a:buChar char="»"/>
              <a:defRPr sz="2000">
                <a:solidFill>
                  <a:schemeClr val="bg1"/>
                </a:solidFill>
                <a:latin typeface="Calibri" pitchFamily="34" charset="0"/>
              </a:defRPr>
            </a:lvl8pPr>
            <a:lvl9pPr marL="3886200" indent="-228600" eaLnBrk="0" fontAlgn="base" hangingPunct="0">
              <a:spcBef>
                <a:spcPct val="20000"/>
              </a:spcBef>
              <a:spcAft>
                <a:spcPct val="0"/>
              </a:spcAft>
              <a:buFont typeface="Arial"/>
              <a:buChar char="»"/>
              <a:defRPr sz="2000">
                <a:solidFill>
                  <a:schemeClr val="bg1"/>
                </a:solidFill>
                <a:latin typeface="Calibri" pitchFamily="34" charset="0"/>
              </a:defRPr>
            </a:lvl9pPr>
          </a:lstStyle>
          <a:p>
            <a:pPr algn="ctr" eaLnBrk="1" hangingPunct="1">
              <a:spcBef>
                <a:spcPct val="0"/>
              </a:spcBef>
              <a:buFontTx/>
              <a:buNone/>
              <a:defRPr/>
            </a:pPr>
            <a:r>
              <a:rPr lang="pl-PL" sz="2000" b="1" i="0" strike="noStrike" cap="none" spc="0" baseline="0" dirty="0">
                <a:solidFill>
                  <a:srgbClr val="000000"/>
                </a:solidFill>
                <a:effectLst/>
                <a:latin typeface="Calibri"/>
                <a:ea typeface="Calibri"/>
                <a:cs typeface="Calibri"/>
              </a:rPr>
              <a:t>To, że palę nie ma znaczenia. Wujek Fred palił dużo i dożył 82 lat</a:t>
            </a:r>
            <a:r>
              <a:rPr lang="en-GB" sz="2000" b="1" i="0" strike="noStrike" cap="none" spc="0" baseline="0" dirty="0">
                <a:solidFill>
                  <a:srgbClr val="000000"/>
                </a:solidFill>
                <a:effectLst/>
                <a:latin typeface="Calibri"/>
                <a:ea typeface="Calibri"/>
                <a:cs typeface="Calibri"/>
              </a:rPr>
              <a:t>.</a:t>
            </a:r>
            <a:endParaRPr lang="en-GB" altLang="en-US" sz="2000" b="1" dirty="0">
              <a:solidFill>
                <a:srgbClr val="000000"/>
              </a:solidFill>
              <a:latin typeface="+mn-lt"/>
            </a:endParaRPr>
          </a:p>
          <a:p>
            <a:pPr algn="ctr" eaLnBrk="1" hangingPunct="1">
              <a:spcBef>
                <a:spcPct val="0"/>
              </a:spcBef>
              <a:buFontTx/>
              <a:buNone/>
              <a:defRPr/>
            </a:pPr>
            <a:endParaRPr lang="en-GB" altLang="en-US" sz="2400" b="1" dirty="0">
              <a:solidFill>
                <a:srgbClr val="000000"/>
              </a:solidFill>
              <a:latin typeface="+mn-lt"/>
            </a:endParaRPr>
          </a:p>
        </p:txBody>
      </p:sp>
      <p:pic>
        <p:nvPicPr>
          <p:cNvPr id="8" name="Picture 1">
            <a:extLst>
              <a:ext uri="{FF2B5EF4-FFF2-40B4-BE49-F238E27FC236}">
                <a16:creationId xmlns:a16="http://schemas.microsoft.com/office/drawing/2014/main" id="{23517ED8-5E15-4AD9-BCAC-3C786C0C68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3368675" y="1925638"/>
            <a:ext cx="1863725" cy="245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4">
            <a:extLst>
              <a:ext uri="{FF2B5EF4-FFF2-40B4-BE49-F238E27FC236}">
                <a16:creationId xmlns:a16="http://schemas.microsoft.com/office/drawing/2014/main" id="{461E00A2-EFF3-4277-85FA-9DCBD523D178}"/>
              </a:ext>
            </a:extLst>
          </p:cNvPr>
          <p:cNvSpPr txBox="1">
            <a:spLocks noChangeArrowheads="1"/>
          </p:cNvSpPr>
          <p:nvPr/>
        </p:nvSpPr>
        <p:spPr bwMode="auto">
          <a:xfrm>
            <a:off x="3264692" y="4379913"/>
            <a:ext cx="2073761" cy="24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2400">
                <a:solidFill>
                  <a:schemeClr val="tx1"/>
                </a:solidFill>
                <a:latin typeface="Calibri" pitchFamily="34" charset="0"/>
              </a:defRPr>
            </a:lvl1pPr>
            <a:lvl2pPr marL="742950" indent="-285750">
              <a:spcBef>
                <a:spcPct val="20000"/>
              </a:spcBef>
              <a:buFont typeface="Arial" pitchFamily="34" charset="0"/>
              <a:buChar char="–"/>
              <a:defRPr sz="2200">
                <a:solidFill>
                  <a:schemeClr val="tx1"/>
                </a:solidFill>
                <a:latin typeface="Calibri" pitchFamily="34" charset="0"/>
              </a:defRPr>
            </a:lvl2pPr>
            <a:lvl3pPr marL="1143000" indent="-228600">
              <a:spcBef>
                <a:spcPct val="20000"/>
              </a:spcBef>
              <a:buFont typeface="Arial" pitchFamily="34" charset="0"/>
              <a:buChar char="•"/>
              <a:defRPr sz="2000">
                <a:solidFill>
                  <a:schemeClr val="tx1"/>
                </a:solidFill>
                <a:latin typeface="Calibri" pitchFamily="34" charset="0"/>
              </a:defRPr>
            </a:lvl3pPr>
            <a:lvl4pPr marL="1600200" indent="-228600">
              <a:spcBef>
                <a:spcPct val="20000"/>
              </a:spcBef>
              <a:buFont typeface="Arial" pitchFamily="34" charset="0"/>
              <a:buChar char="–"/>
              <a:defRPr>
                <a:solidFill>
                  <a:schemeClr val="tx1"/>
                </a:solidFill>
                <a:latin typeface="Calibri" pitchFamily="34" charset="0"/>
              </a:defRPr>
            </a:lvl4pPr>
            <a:lvl5pPr marL="2057400" indent="-228600">
              <a:spcBef>
                <a:spcPct val="20000"/>
              </a:spcBef>
              <a:buFont typeface="Arial" pitchFamily="34"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9pPr>
          </a:lstStyle>
          <a:p>
            <a:pPr eaLnBrk="1" hangingPunct="1">
              <a:spcBef>
                <a:spcPct val="0"/>
              </a:spcBef>
              <a:buNone/>
            </a:pPr>
            <a:r>
              <a:rPr lang="pl-PL" sz="1000" b="0" i="0" strike="noStrike" cap="none" spc="0" baseline="0">
                <a:solidFill>
                  <a:srgbClr val="000000"/>
                </a:solidFill>
                <a:effectLst/>
                <a:latin typeface="HelveticaNeueLT Std Cn"/>
                <a:ea typeface="HelveticaNeueLT Std Cn"/>
                <a:cs typeface="HelveticaNeueLT Std Cn"/>
              </a:rPr>
              <a:t>Źródło obrazu: www.pixabay.com</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82888"/>
            <a:ext cx="8229600" cy="1292225"/>
          </a:xfrm>
        </p:spPr>
        <p:txBody>
          <a:bodyPr/>
          <a:lstStyle/>
          <a:p>
            <a:pPr eaLnBrk="1" hangingPunct="1">
              <a:lnSpc>
                <a:spcPct val="80000"/>
              </a:lnSpc>
              <a:defRPr/>
            </a:pPr>
            <a:r>
              <a:rPr lang="pl-PL" sz="2800" b="1" i="0" strike="noStrike" cap="none" spc="0" baseline="0" dirty="0">
                <a:solidFill>
                  <a:srgbClr val="1D2763"/>
                </a:solidFill>
                <a:effectLst/>
                <a:latin typeface="Calibri"/>
                <a:ea typeface="Calibri"/>
                <a:cs typeface="Calibri"/>
              </a:rPr>
              <a:t>Słuchanie w celu identyfikacji rozbieżnych myśli i zachowań </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a:xfrm>
            <a:off x="457200" y="292100"/>
            <a:ext cx="8229600" cy="773113"/>
          </a:xfrm>
        </p:spPr>
        <p:txBody>
          <a:bodyPr rtlCol="0">
            <a:normAutofit fontScale="90000"/>
          </a:bodyPr>
          <a:lstStyle/>
          <a:p>
            <a:pPr eaLnBrk="1" fontAlgn="auto" hangingPunct="1">
              <a:spcAft>
                <a:spcPct val="0"/>
              </a:spcAft>
              <a:defRPr/>
            </a:pPr>
            <a:r>
              <a:rPr lang="pl-PL" sz="2800" b="1" i="0" strike="noStrike" cap="none" spc="0" baseline="0">
                <a:solidFill>
                  <a:srgbClr val="002060"/>
                </a:solidFill>
                <a:effectLst/>
                <a:latin typeface="Calibri"/>
                <a:ea typeface="Calibri"/>
                <a:cs typeface="Calibri"/>
              </a:rPr>
              <a:t>Słuchanie w celu identyfikacji rozbieżnych myśli i zachowań</a:t>
            </a:r>
            <a:endParaRPr lang="en-GB" altLang="en-US" b="1">
              <a:solidFill>
                <a:srgbClr val="002060"/>
              </a:solidFill>
            </a:endParaRPr>
          </a:p>
        </p:txBody>
      </p:sp>
      <p:sp>
        <p:nvSpPr>
          <p:cNvPr id="28675" name="Rectangle 3"/>
          <p:cNvSpPr>
            <a:spLocks noGrp="1"/>
          </p:cNvSpPr>
          <p:nvPr>
            <p:ph idx="1"/>
          </p:nvPr>
        </p:nvSpPr>
        <p:spPr>
          <a:xfrm>
            <a:off x="457200" y="1570038"/>
            <a:ext cx="8229600" cy="4311650"/>
          </a:xfrm>
        </p:spPr>
        <p:txBody>
          <a:bodyPr/>
          <a:lstStyle/>
          <a:p>
            <a:pPr eaLnBrk="1" hangingPunct="1"/>
            <a:r>
              <a:rPr lang="pl-PL" sz="2400" b="0" i="0" strike="noStrike" cap="none" spc="0" baseline="0">
                <a:solidFill>
                  <a:srgbClr val="1D2763"/>
                </a:solidFill>
                <a:effectLst/>
                <a:latin typeface="Calibri"/>
                <a:ea typeface="Calibri"/>
                <a:cs typeface="Calibri"/>
              </a:rPr>
              <a:t>Należy wykorzystać umiejętność aktywnego słuchania, aby wychwycić zwroty takie jak:</a:t>
            </a:r>
          </a:p>
          <a:p>
            <a:pPr lvl="1" eaLnBrk="1" hangingPunct="1"/>
            <a:r>
              <a:rPr lang="pl-PL" sz="2200" b="0" i="1" strike="noStrike" cap="none" spc="0" baseline="0">
                <a:solidFill>
                  <a:srgbClr val="000000"/>
                </a:solidFill>
                <a:effectLst/>
                <a:latin typeface="Calibri"/>
                <a:ea typeface="Calibri"/>
                <a:cs typeface="Calibri"/>
              </a:rPr>
              <a:t>„Powinienem/-nam...”</a:t>
            </a:r>
          </a:p>
          <a:p>
            <a:pPr lvl="1" eaLnBrk="1" hangingPunct="1"/>
            <a:r>
              <a:rPr lang="pl-PL" sz="2200" b="0" i="1" strike="noStrike" cap="none" spc="0" baseline="0">
                <a:solidFill>
                  <a:srgbClr val="000000"/>
                </a:solidFill>
                <a:effectLst/>
                <a:latin typeface="Calibri"/>
                <a:ea typeface="Calibri"/>
                <a:cs typeface="Calibri"/>
              </a:rPr>
              <a:t>„Muszę...”</a:t>
            </a:r>
          </a:p>
          <a:p>
            <a:pPr lvl="1" eaLnBrk="1" hangingPunct="1"/>
            <a:r>
              <a:rPr lang="pl-PL" sz="2200" b="0" i="1" strike="noStrike" cap="none" spc="0" baseline="0">
                <a:solidFill>
                  <a:srgbClr val="000000"/>
                </a:solidFill>
                <a:effectLst/>
                <a:latin typeface="Calibri"/>
                <a:ea typeface="Calibri"/>
                <a:cs typeface="Calibri"/>
              </a:rPr>
              <a:t>„Ludzie mówią, że powinienem/-nam…”</a:t>
            </a:r>
          </a:p>
          <a:p>
            <a:pPr lvl="1" eaLnBrk="1" hangingPunct="1"/>
            <a:r>
              <a:rPr lang="pl-PL" sz="2200" b="0" i="1" strike="noStrike" cap="none" spc="0" baseline="0">
                <a:solidFill>
                  <a:srgbClr val="000000"/>
                </a:solidFill>
                <a:effectLst/>
                <a:latin typeface="Calibri"/>
                <a:ea typeface="Calibri"/>
                <a:cs typeface="Calibri"/>
              </a:rPr>
              <a:t>„Wiem, że nie jest to dla mnie dobre, ale...”</a:t>
            </a:r>
          </a:p>
          <a:p>
            <a:pPr lvl="1" eaLnBrk="1" hangingPunct="1"/>
            <a:r>
              <a:rPr lang="pl-PL" sz="2200" b="0" i="1" strike="noStrike" cap="none" spc="0" baseline="0">
                <a:solidFill>
                  <a:srgbClr val="000000"/>
                </a:solidFill>
                <a:effectLst/>
                <a:latin typeface="Calibri"/>
                <a:ea typeface="Calibri"/>
                <a:cs typeface="Calibri"/>
              </a:rPr>
              <a:t>„Wiem, co Pan/Pani mówi, ale...”</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92100"/>
            <a:ext cx="8229600" cy="773113"/>
          </a:xfrm>
        </p:spPr>
        <p:txBody>
          <a:bodyPr rtlCol="0">
            <a:normAutofit fontScale="90000"/>
          </a:bodyPr>
          <a:lstStyle/>
          <a:p>
            <a:pPr eaLnBrk="1" fontAlgn="auto" hangingPunct="1">
              <a:spcAft>
                <a:spcPct val="0"/>
              </a:spcAft>
              <a:defRPr/>
            </a:pPr>
            <a:r>
              <a:rPr lang="pl-PL" sz="2800" b="1" i="0" strike="noStrike" cap="none" spc="0" baseline="0">
                <a:solidFill>
                  <a:srgbClr val="002060"/>
                </a:solidFill>
                <a:effectLst/>
                <a:latin typeface="Calibri"/>
                <a:ea typeface="Calibri"/>
                <a:cs typeface="Calibri"/>
              </a:rPr>
              <a:t>Słuchanie w celu identyfikacji rozbieżnych myśli i zachowań</a:t>
            </a:r>
            <a:endParaRPr lang="en-US" altLang="en-US" b="1">
              <a:solidFill>
                <a:srgbClr val="002060"/>
              </a:solidFill>
            </a:endParaRPr>
          </a:p>
        </p:txBody>
      </p:sp>
      <p:sp>
        <p:nvSpPr>
          <p:cNvPr id="29699" name="Rectangle 3"/>
          <p:cNvSpPr>
            <a:spLocks noGrp="1" noChangeArrowheads="1"/>
          </p:cNvSpPr>
          <p:nvPr>
            <p:ph idx="1"/>
          </p:nvPr>
        </p:nvSpPr>
        <p:spPr>
          <a:xfrm>
            <a:off x="457200" y="1570038"/>
            <a:ext cx="8229600" cy="4311650"/>
          </a:xfrm>
        </p:spPr>
        <p:txBody>
          <a:bodyPr/>
          <a:lstStyle/>
          <a:p>
            <a:pPr eaLnBrk="1" hangingPunct="1"/>
            <a:r>
              <a:rPr lang="pl-PL" sz="2400" b="0" i="0" strike="noStrike" cap="none" spc="0" baseline="0" dirty="0">
                <a:solidFill>
                  <a:srgbClr val="1D2763"/>
                </a:solidFill>
                <a:effectLst/>
                <a:latin typeface="Calibri"/>
                <a:ea typeface="Calibri"/>
                <a:cs typeface="Calibri"/>
              </a:rPr>
              <a:t>Ludzie często wiedzą, na czym polega ich problem, ale nie dopuszczają tego do świadomości własnej lub otoczenia</a:t>
            </a:r>
          </a:p>
          <a:p>
            <a:pPr eaLnBrk="1" hangingPunct="1"/>
            <a:endParaRPr lang="en-US" altLang="en-US" dirty="0">
              <a:ea typeface="HelveticaNeueLT Std Cn"/>
            </a:endParaRPr>
          </a:p>
          <a:p>
            <a:pPr eaLnBrk="1" hangingPunct="1"/>
            <a:r>
              <a:rPr lang="pl-PL" sz="2400" b="0" i="0" strike="noStrike" cap="none" spc="0" baseline="0" dirty="0">
                <a:solidFill>
                  <a:srgbClr val="1D2763"/>
                </a:solidFill>
                <a:effectLst/>
                <a:latin typeface="Calibri"/>
                <a:ea typeface="Calibri"/>
                <a:cs typeface="Calibri"/>
              </a:rPr>
              <a:t>Zazwyczaj dobrze umieją ukrywać swoje prawdziwe uczucia (obrona psychologiczna), ponieważ często powodują one dyskomfort</a:t>
            </a:r>
          </a:p>
        </p:txBody>
      </p:sp>
      <p:sp>
        <p:nvSpPr>
          <p:cNvPr id="4" name="TextBox 2"/>
          <p:cNvSpPr txBox="1">
            <a:spLocks noChangeArrowheads="1"/>
          </p:cNvSpPr>
          <p:nvPr/>
        </p:nvSpPr>
        <p:spPr bwMode="auto">
          <a:xfrm>
            <a:off x="6834737" y="6126163"/>
            <a:ext cx="2309262" cy="24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eaLnBrk="1" hangingPunct="1">
              <a:spcBef>
                <a:spcPct val="0"/>
              </a:spcBef>
              <a:buFontTx/>
              <a:buNone/>
              <a:defRPr/>
            </a:pPr>
            <a:r>
              <a:rPr lang="pl-PL" sz="1000" b="0" i="0" strike="noStrike" cap="none" spc="0" baseline="0">
                <a:solidFill>
                  <a:srgbClr val="000000"/>
                </a:solidFill>
                <a:effectLst/>
                <a:latin typeface="Calibri"/>
                <a:ea typeface="Calibri"/>
                <a:cs typeface="Calibri"/>
              </a:rPr>
              <a:t>Bowins B.</a:t>
            </a:r>
            <a:r>
              <a:rPr lang="pl-PL" sz="1000" b="0" i="1" strike="noStrike" cap="none" spc="0" baseline="0">
                <a:solidFill>
                  <a:srgbClr val="000000"/>
                </a:solidFill>
                <a:effectLst/>
                <a:latin typeface="Calibri"/>
                <a:ea typeface="Calibri"/>
                <a:cs typeface="Calibri"/>
              </a:rPr>
              <a:t> Am J Psychoanal </a:t>
            </a:r>
            <a:r>
              <a:rPr lang="pl-PL" sz="1000" b="0" i="0" strike="noStrike" cap="none" spc="0" baseline="0">
                <a:solidFill>
                  <a:srgbClr val="000000"/>
                </a:solidFill>
                <a:effectLst/>
                <a:latin typeface="Calibri"/>
                <a:ea typeface="Calibri"/>
                <a:cs typeface="Calibri"/>
              </a:rPr>
              <a:t>2004;64:1–26.</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2782888"/>
            <a:ext cx="8229600" cy="1292225"/>
          </a:xfrm>
        </p:spPr>
        <p:txBody>
          <a:bodyPr/>
          <a:lstStyle/>
          <a:p>
            <a:pPr eaLnBrk="1" hangingPunct="1">
              <a:lnSpc>
                <a:spcPct val="80000"/>
              </a:lnSpc>
              <a:defRPr/>
            </a:pPr>
            <a:r>
              <a:rPr lang="pl-PL" sz="2800" b="1" i="0" strike="noStrike" cap="none" spc="0" baseline="0">
                <a:solidFill>
                  <a:srgbClr val="1D2763"/>
                </a:solidFill>
                <a:effectLst/>
                <a:latin typeface="Calibri"/>
                <a:ea typeface="Calibri"/>
                <a:cs typeface="Calibri"/>
              </a:rPr>
              <a:t>Uświadomienie rozbieżnych myśli i zachowań </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15900" y="292100"/>
            <a:ext cx="8712200" cy="773113"/>
          </a:xfrm>
        </p:spPr>
        <p:txBody>
          <a:bodyPr>
            <a:noAutofit/>
          </a:bodyPr>
          <a:lstStyle/>
          <a:p>
            <a:pPr eaLnBrk="1" hangingPunct="1">
              <a:defRPr/>
            </a:pPr>
            <a:r>
              <a:rPr lang="pl-PL" sz="2800" b="1" i="0" strike="noStrike" cap="none" spc="0" baseline="0">
                <a:solidFill>
                  <a:srgbClr val="002060"/>
                </a:solidFill>
                <a:effectLst/>
                <a:latin typeface="Calibri"/>
                <a:ea typeface="Calibri"/>
                <a:cs typeface="Calibri"/>
              </a:rPr>
              <a:t>Uświadomienie rozbieżnych myśli i zachowań</a:t>
            </a:r>
            <a:endParaRPr lang="en-US" altLang="en-US" b="1">
              <a:solidFill>
                <a:srgbClr val="002060"/>
              </a:solidFill>
              <a:ea typeface="HelveticaNeueLT Std Med Cn"/>
            </a:endParaRPr>
          </a:p>
        </p:txBody>
      </p:sp>
      <p:sp>
        <p:nvSpPr>
          <p:cNvPr id="31747" name="Rectangle 3"/>
          <p:cNvSpPr>
            <a:spLocks noGrp="1" noChangeArrowheads="1"/>
          </p:cNvSpPr>
          <p:nvPr>
            <p:ph idx="1"/>
          </p:nvPr>
        </p:nvSpPr>
        <p:spPr>
          <a:xfrm>
            <a:off x="457200" y="1570038"/>
            <a:ext cx="8229600" cy="4311650"/>
          </a:xfrm>
        </p:spPr>
        <p:txBody>
          <a:bodyPr/>
          <a:lstStyle/>
          <a:p>
            <a:pPr eaLnBrk="1" hangingPunct="1"/>
            <a:r>
              <a:rPr lang="pl-PL" sz="2400" b="0" i="0" strike="noStrike" cap="none" spc="0" baseline="0" dirty="0">
                <a:solidFill>
                  <a:srgbClr val="1D2763"/>
                </a:solidFill>
                <a:effectLst/>
                <a:latin typeface="Calibri"/>
                <a:ea typeface="Calibri"/>
                <a:cs typeface="Calibri"/>
              </a:rPr>
              <a:t>Podczas konsultacji należy dokonać analizy wyników obiektywnej oceny stanu zdrowia (np. spirometrii, wzrostu, dni pobytu w szpitalu), co zazwyczaj i tak się odbywa…</a:t>
            </a:r>
            <a:endParaRPr lang="en-GB" altLang="en-US" dirty="0">
              <a:cs typeface="Times New Roman" panose="02020603050405020304" pitchFamily="18" charset="0"/>
            </a:endParaRPr>
          </a:p>
          <a:p>
            <a:pPr lvl="1" eaLnBrk="1" hangingPunct="1"/>
            <a:endParaRPr lang="en-GB" altLang="en-US" sz="2400" dirty="0">
              <a:cs typeface="Times New Roman" panose="02020603050405020304" pitchFamily="18" charset="0"/>
            </a:endParaRPr>
          </a:p>
          <a:p>
            <a:pPr eaLnBrk="1" hangingPunct="1"/>
            <a:r>
              <a:rPr lang="pl-PL" sz="2400" b="0" i="0" strike="noStrike" cap="none" spc="0" baseline="0" dirty="0">
                <a:solidFill>
                  <a:srgbClr val="1D2763"/>
                </a:solidFill>
                <a:effectLst/>
                <a:latin typeface="Calibri"/>
                <a:ea typeface="Calibri"/>
                <a:cs typeface="Calibri"/>
              </a:rPr>
              <a:t>Poproszenie pacjenta o opinię na temat tych wyników zwykle zwiększa świadomość i przyznanie, że może to zwiększyć świadomość w przyszłości</a:t>
            </a:r>
            <a:endParaRPr lang="en-GB" altLang="en-US" dirty="0">
              <a:cs typeface="Times New Roman" panose="02020603050405020304" pitchFamily="18" charset="0"/>
            </a:endParaRPr>
          </a:p>
          <a:p>
            <a:pPr eaLnBrk="1" hangingPunct="1"/>
            <a:endParaRPr lang="en-GB" altLang="en-US" dirty="0">
              <a:cs typeface="Times New Roman" panose="02020603050405020304" pitchFamily="18" charset="0"/>
            </a:endParaRPr>
          </a:p>
          <a:p>
            <a:pPr eaLnBrk="1" hangingPunct="1"/>
            <a:r>
              <a:rPr lang="pl-PL" sz="2400" b="0" i="0" strike="noStrike" cap="none" spc="0" baseline="0" dirty="0">
                <a:solidFill>
                  <a:srgbClr val="1D2763"/>
                </a:solidFill>
                <a:effectLst/>
                <a:latin typeface="Calibri"/>
                <a:ea typeface="Calibri"/>
                <a:cs typeface="Calibri"/>
              </a:rPr>
              <a:t>W strukturze dialogu motywującego tę fazę kontemplacji zmiany określa się jako „rozwijanie rozbieżności”</a:t>
            </a:r>
            <a:r>
              <a:rPr lang="pl-PL" sz="2400" b="0" i="0" strike="noStrike" cap="none" spc="0" baseline="30000" dirty="0">
                <a:solidFill>
                  <a:srgbClr val="1D2763"/>
                </a:solidFill>
                <a:effectLst/>
                <a:latin typeface="Calibri"/>
                <a:ea typeface="Calibri"/>
                <a:cs typeface="Calibri"/>
              </a:rPr>
              <a:t>1</a:t>
            </a:r>
            <a:endParaRPr lang="en-US" altLang="en-US" baseline="30000" dirty="0">
              <a:cs typeface="Courier New" pitchFamily="49" charset="0"/>
            </a:endParaRPr>
          </a:p>
        </p:txBody>
      </p:sp>
      <p:sp>
        <p:nvSpPr>
          <p:cNvPr id="4" name="TextBox 2"/>
          <p:cNvSpPr txBox="1">
            <a:spLocks noChangeArrowheads="1"/>
          </p:cNvSpPr>
          <p:nvPr/>
        </p:nvSpPr>
        <p:spPr bwMode="auto">
          <a:xfrm>
            <a:off x="6006905" y="6126163"/>
            <a:ext cx="313709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eaLnBrk="1" hangingPunct="1">
              <a:spcBef>
                <a:spcPct val="0"/>
              </a:spcBef>
              <a:buFontTx/>
              <a:buNone/>
              <a:defRPr/>
            </a:pPr>
            <a:r>
              <a:rPr lang="pl-PL" sz="1000" b="0" i="0" strike="noStrike" cap="none" spc="0" baseline="0" dirty="0">
                <a:solidFill>
                  <a:srgbClr val="000000"/>
                </a:solidFill>
                <a:effectLst/>
                <a:latin typeface="Calibri"/>
                <a:ea typeface="Calibri"/>
                <a:cs typeface="Calibri"/>
              </a:rPr>
              <a:t>Markland D</a:t>
            </a:r>
            <a:r>
              <a:rPr lang="en-GB" sz="1000" b="0" i="0" strike="noStrike" cap="none" spc="0" baseline="0" dirty="0">
                <a:solidFill>
                  <a:srgbClr val="000000"/>
                </a:solidFill>
                <a:effectLst/>
                <a:latin typeface="Calibri"/>
                <a:ea typeface="Calibri"/>
                <a:cs typeface="Calibri"/>
              </a:rPr>
              <a:t>.</a:t>
            </a:r>
            <a:r>
              <a:rPr lang="pl-PL" sz="1000" b="0" i="0" strike="noStrike" cap="none" spc="0" baseline="0" dirty="0">
                <a:solidFill>
                  <a:srgbClr val="000000"/>
                </a:solidFill>
                <a:effectLst/>
                <a:latin typeface="Calibri"/>
                <a:ea typeface="Calibri"/>
                <a:cs typeface="Calibri"/>
              </a:rPr>
              <a:t> i wsp., </a:t>
            </a:r>
            <a:r>
              <a:rPr lang="pl-PL" sz="1000" b="0" i="1" strike="noStrike" cap="none" spc="0" baseline="0" dirty="0">
                <a:solidFill>
                  <a:srgbClr val="000000"/>
                </a:solidFill>
                <a:effectLst/>
                <a:latin typeface="Calibri"/>
                <a:ea typeface="Calibri"/>
                <a:cs typeface="Calibri"/>
              </a:rPr>
              <a:t>J Soc Clin Psychol</a:t>
            </a:r>
            <a:r>
              <a:rPr lang="pl-PL" sz="1000" b="0" i="0" strike="noStrike" cap="none" spc="0" baseline="0" dirty="0">
                <a:solidFill>
                  <a:srgbClr val="000000"/>
                </a:solidFill>
                <a:effectLst/>
                <a:latin typeface="Calibri"/>
                <a:ea typeface="Calibri"/>
                <a:cs typeface="Calibri"/>
              </a:rPr>
              <a:t> 2005;24:811–831.</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2782888"/>
            <a:ext cx="8229600" cy="1292225"/>
          </a:xfrm>
        </p:spPr>
        <p:txBody>
          <a:bodyPr/>
          <a:lstStyle/>
          <a:p>
            <a:pPr eaLnBrk="1" hangingPunct="1">
              <a:lnSpc>
                <a:spcPct val="80000"/>
              </a:lnSpc>
              <a:defRPr/>
            </a:pPr>
            <a:r>
              <a:rPr lang="pl-PL" sz="2800" b="1" i="0" strike="noStrike" cap="none" spc="0" baseline="0">
                <a:solidFill>
                  <a:srgbClr val="1D2763"/>
                </a:solidFill>
                <a:effectLst/>
                <a:latin typeface="Calibri"/>
                <a:ea typeface="Calibri"/>
                <a:cs typeface="Calibri"/>
              </a:rPr>
              <a:t>Rozwijanie rozbieżności</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a:xfrm>
            <a:off x="457200" y="292100"/>
            <a:ext cx="8229600" cy="773113"/>
          </a:xfrm>
        </p:spPr>
        <p:txBody>
          <a:bodyPr/>
          <a:lstStyle/>
          <a:p>
            <a:pPr eaLnBrk="1" hangingPunct="1">
              <a:defRPr/>
            </a:pPr>
            <a:r>
              <a:rPr lang="pl-PL" sz="2800" b="1" i="0" strike="noStrike" cap="none" spc="0" baseline="0">
                <a:solidFill>
                  <a:srgbClr val="1D2763"/>
                </a:solidFill>
                <a:effectLst/>
                <a:latin typeface="Calibri"/>
                <a:ea typeface="Calibri"/>
                <a:cs typeface="Calibri"/>
              </a:rPr>
              <a:t>Rozwijanie rozbieżności</a:t>
            </a:r>
          </a:p>
        </p:txBody>
      </p:sp>
      <p:sp>
        <p:nvSpPr>
          <p:cNvPr id="33795" name="Rectangle 3"/>
          <p:cNvSpPr>
            <a:spLocks noGrp="1"/>
          </p:cNvSpPr>
          <p:nvPr>
            <p:ph idx="1"/>
          </p:nvPr>
        </p:nvSpPr>
        <p:spPr>
          <a:xfrm>
            <a:off x="457200" y="1570038"/>
            <a:ext cx="8229600" cy="4311650"/>
          </a:xfrm>
        </p:spPr>
        <p:txBody>
          <a:bodyPr/>
          <a:lstStyle/>
          <a:p>
            <a:pPr eaLnBrk="1" hangingPunct="1"/>
            <a:r>
              <a:rPr lang="pl-PL" sz="2400" b="0" i="0" strike="noStrike" cap="none" spc="0" baseline="0" dirty="0">
                <a:solidFill>
                  <a:srgbClr val="1D2763"/>
                </a:solidFill>
                <a:effectLst/>
                <a:latin typeface="Calibri"/>
                <a:ea typeface="Calibri"/>
                <a:cs typeface="Calibri"/>
              </a:rPr>
              <a:t>Aby doszło do zmiany, muszą być obecne dwie rzeczy:</a:t>
            </a:r>
          </a:p>
          <a:p>
            <a:pPr lvl="1" eaLnBrk="1" hangingPunct="1"/>
            <a:r>
              <a:rPr lang="pl-PL" sz="2200" b="0" i="0" strike="noStrike" cap="none" spc="0" baseline="0" dirty="0">
                <a:solidFill>
                  <a:srgbClr val="000000"/>
                </a:solidFill>
                <a:effectLst/>
                <a:latin typeface="Calibri"/>
                <a:ea typeface="Calibri"/>
                <a:cs typeface="Calibri"/>
              </a:rPr>
              <a:t>Ważność (</a:t>
            </a:r>
            <a:r>
              <a:rPr lang="pl-PL" sz="2200" b="0" i="1" strike="noStrike" cap="none" spc="0" baseline="0" dirty="0">
                <a:solidFill>
                  <a:srgbClr val="000000"/>
                </a:solidFill>
                <a:effectLst/>
                <a:latin typeface="Calibri"/>
                <a:ea typeface="Calibri"/>
                <a:cs typeface="Calibri"/>
              </a:rPr>
              <a:t>„Wiem, że </a:t>
            </a:r>
            <a:r>
              <a:rPr lang="pl-PL" sz="2200" b="1" i="1" strike="noStrike" cap="none" spc="0" baseline="0" dirty="0">
                <a:solidFill>
                  <a:srgbClr val="000000"/>
                </a:solidFill>
                <a:effectLst/>
                <a:latin typeface="Calibri"/>
                <a:ea typeface="Calibri"/>
                <a:cs typeface="Calibri"/>
              </a:rPr>
              <a:t>muszę</a:t>
            </a:r>
            <a:r>
              <a:rPr lang="pl-PL" sz="2200" b="0" i="1" strike="noStrike" cap="none" spc="0" baseline="0" dirty="0">
                <a:solidFill>
                  <a:srgbClr val="000000"/>
                </a:solidFill>
                <a:effectLst/>
                <a:latin typeface="Calibri"/>
                <a:ea typeface="Calibri"/>
                <a:cs typeface="Calibri"/>
              </a:rPr>
              <a:t> się zmienić”</a:t>
            </a:r>
            <a:r>
              <a:rPr lang="pl-PL" sz="2200" b="0" i="0" strike="noStrike" cap="none" spc="0" baseline="0" dirty="0">
                <a:solidFill>
                  <a:srgbClr val="000000"/>
                </a:solidFill>
                <a:effectLst/>
                <a:latin typeface="Calibri"/>
                <a:ea typeface="Calibri"/>
                <a:cs typeface="Calibri"/>
              </a:rPr>
              <a:t>)</a:t>
            </a:r>
          </a:p>
          <a:p>
            <a:pPr lvl="1" eaLnBrk="1" hangingPunct="1"/>
            <a:r>
              <a:rPr lang="pl-PL" sz="2200" b="0" i="0" strike="noStrike" cap="none" spc="0" baseline="0" dirty="0">
                <a:solidFill>
                  <a:srgbClr val="000000"/>
                </a:solidFill>
                <a:effectLst/>
                <a:latin typeface="Calibri"/>
                <a:ea typeface="Calibri"/>
                <a:cs typeface="Calibri"/>
              </a:rPr>
              <a:t>Pewność siebie </a:t>
            </a:r>
            <a:r>
              <a:rPr lang="pl-PL" sz="2200" i="0" strike="noStrike" cap="none" spc="0" baseline="0" dirty="0">
                <a:solidFill>
                  <a:srgbClr val="000000"/>
                </a:solidFill>
                <a:effectLst/>
                <a:latin typeface="Calibri"/>
                <a:ea typeface="Calibri"/>
                <a:cs typeface="Calibri"/>
              </a:rPr>
              <a:t>(</a:t>
            </a:r>
            <a:r>
              <a:rPr lang="pl-PL" sz="2200" b="0" i="1" strike="noStrike" cap="none" spc="0" baseline="0" dirty="0">
                <a:solidFill>
                  <a:srgbClr val="000000"/>
                </a:solidFill>
                <a:effectLst/>
                <a:latin typeface="Calibri"/>
                <a:ea typeface="Calibri"/>
                <a:cs typeface="Calibri"/>
              </a:rPr>
              <a:t>„Wiem, że </a:t>
            </a:r>
            <a:r>
              <a:rPr lang="pl-PL" sz="2200" b="1" i="1" strike="noStrike" cap="none" spc="0" baseline="0" dirty="0">
                <a:solidFill>
                  <a:srgbClr val="000000"/>
                </a:solidFill>
                <a:effectLst/>
                <a:latin typeface="Calibri"/>
                <a:ea typeface="Calibri"/>
                <a:cs typeface="Calibri"/>
              </a:rPr>
              <a:t>mogę</a:t>
            </a:r>
            <a:r>
              <a:rPr lang="pl-PL" sz="2200" b="0" i="1" strike="noStrike" cap="none" spc="0" baseline="0" dirty="0">
                <a:solidFill>
                  <a:srgbClr val="000000"/>
                </a:solidFill>
                <a:effectLst/>
                <a:latin typeface="Calibri"/>
                <a:ea typeface="Calibri"/>
                <a:cs typeface="Calibri"/>
              </a:rPr>
              <a:t> </a:t>
            </a:r>
            <a:r>
              <a:rPr lang="pl-PL" i="1" dirty="0">
                <a:solidFill>
                  <a:srgbClr val="000000"/>
                </a:solidFill>
                <a:ea typeface="Calibri"/>
                <a:cs typeface="Calibri"/>
              </a:rPr>
              <a:t>się zmienić</a:t>
            </a:r>
            <a:r>
              <a:rPr lang="pl-PL" sz="2200" b="0" i="1" strike="noStrike" cap="none" spc="0" baseline="0" dirty="0">
                <a:solidFill>
                  <a:srgbClr val="000000"/>
                </a:solidFill>
                <a:effectLst/>
                <a:latin typeface="Calibri"/>
                <a:ea typeface="Calibri"/>
                <a:cs typeface="Calibri"/>
              </a:rPr>
              <a:t>”</a:t>
            </a:r>
            <a:r>
              <a:rPr lang="pl-PL" sz="2200" b="0" i="0" strike="noStrike" cap="none" spc="0" baseline="0" dirty="0">
                <a:solidFill>
                  <a:srgbClr val="000000"/>
                </a:solidFill>
                <a:effectLst/>
                <a:latin typeface="Calibri"/>
                <a:ea typeface="Calibri"/>
                <a:cs typeface="Calibri"/>
              </a:rPr>
              <a:t>)</a:t>
            </a:r>
          </a:p>
          <a:p>
            <a:pPr eaLnBrk="1" hangingPunct="1"/>
            <a:endParaRPr lang="en-US" altLang="en-US" sz="2800" dirty="0">
              <a:ea typeface="HelveticaNeueLT Std Cn"/>
            </a:endParaRPr>
          </a:p>
          <a:p>
            <a:pPr eaLnBrk="1" hangingPunct="1"/>
            <a:r>
              <a:rPr lang="pl-PL" sz="2400" b="0" i="0" strike="noStrike" cap="none" spc="0" baseline="0" dirty="0">
                <a:solidFill>
                  <a:srgbClr val="1D2763"/>
                </a:solidFill>
                <a:effectLst/>
                <a:latin typeface="Calibri"/>
                <a:ea typeface="Calibri"/>
                <a:cs typeface="Calibri"/>
              </a:rPr>
              <a:t>Razem tworzą „gotowość”</a:t>
            </a:r>
            <a:endParaRPr lang="en-US" altLang="en-US" i="1" dirty="0">
              <a:ea typeface="HelveticaNeueLT Std Cn"/>
            </a:endParaRPr>
          </a:p>
        </p:txBody>
      </p:sp>
      <p:sp>
        <p:nvSpPr>
          <p:cNvPr id="4" name="TextBox 2"/>
          <p:cNvSpPr txBox="1">
            <a:spLocks noChangeArrowheads="1"/>
          </p:cNvSpPr>
          <p:nvPr/>
        </p:nvSpPr>
        <p:spPr bwMode="auto">
          <a:xfrm>
            <a:off x="5566963" y="6102350"/>
            <a:ext cx="3577036" cy="24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eaLnBrk="1" hangingPunct="1">
              <a:spcBef>
                <a:spcPct val="0"/>
              </a:spcBef>
              <a:buFontTx/>
              <a:buNone/>
              <a:defRPr/>
            </a:pPr>
            <a:r>
              <a:rPr lang="pl-PL" sz="1000" b="0" i="0" strike="noStrike" cap="none" spc="0" baseline="0">
                <a:solidFill>
                  <a:srgbClr val="000000"/>
                </a:solidFill>
                <a:effectLst/>
                <a:latin typeface="Calibri"/>
                <a:ea typeface="Calibri"/>
                <a:cs typeface="Calibri"/>
              </a:rPr>
              <a:t>Treasure J.</a:t>
            </a:r>
            <a:r>
              <a:rPr lang="pl-PL" sz="1000" b="0" i="1" strike="noStrike" cap="none" spc="0" baseline="0">
                <a:solidFill>
                  <a:srgbClr val="000000"/>
                </a:solidFill>
                <a:effectLst/>
                <a:latin typeface="Calibri"/>
                <a:ea typeface="Calibri"/>
                <a:cs typeface="Calibri"/>
              </a:rPr>
              <a:t> Adv Psychiatr Treat </a:t>
            </a:r>
            <a:r>
              <a:rPr lang="pl-PL" sz="1000" b="0" i="0" strike="noStrike" cap="none" spc="0" baseline="0">
                <a:solidFill>
                  <a:srgbClr val="000000"/>
                </a:solidFill>
                <a:effectLst/>
                <a:latin typeface="Calibri"/>
                <a:ea typeface="Calibri"/>
                <a:cs typeface="Calibri"/>
              </a:rPr>
              <a:t>2004;10:331–337.</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a:xfrm>
            <a:off x="457200" y="292100"/>
            <a:ext cx="8229600" cy="773113"/>
          </a:xfrm>
        </p:spPr>
        <p:txBody>
          <a:bodyPr/>
          <a:lstStyle/>
          <a:p>
            <a:pPr eaLnBrk="1" hangingPunct="1">
              <a:defRPr/>
            </a:pPr>
            <a:r>
              <a:rPr lang="pl-PL" sz="2800" b="1" i="0" strike="noStrike" cap="none" spc="0" baseline="0">
                <a:solidFill>
                  <a:srgbClr val="1D2763"/>
                </a:solidFill>
                <a:effectLst/>
                <a:latin typeface="Calibri"/>
                <a:ea typeface="Calibri"/>
                <a:cs typeface="Calibri"/>
              </a:rPr>
              <a:t>„Zasada gotowości”</a:t>
            </a:r>
          </a:p>
        </p:txBody>
      </p:sp>
      <p:sp>
        <p:nvSpPr>
          <p:cNvPr id="34819" name="Line 4"/>
          <p:cNvSpPr>
            <a:spLocks noChangeShapeType="1"/>
          </p:cNvSpPr>
          <p:nvPr/>
        </p:nvSpPr>
        <p:spPr bwMode="auto">
          <a:xfrm flipH="1">
            <a:off x="914400" y="2105025"/>
            <a:ext cx="7412038" cy="3505200"/>
          </a:xfrm>
          <a:prstGeom prst="line">
            <a:avLst/>
          </a:prstGeom>
          <a:noFill/>
          <a:ln w="44450">
            <a:solidFill>
              <a:srgbClr val="002060"/>
            </a:solidFill>
            <a:miter lim="800000"/>
            <a:headEnd type="triangle" w="lg" len="lg"/>
            <a:tailEnd type="none" w="sm" len="sm"/>
          </a:ln>
          <a:extLst>
            <a:ext uri="{909E8E84-426E-40DD-AFC4-6F175D3DCCD1}">
              <a14:hiddenFill xmlns:a14="http://schemas.microsoft.com/office/drawing/2010/main">
                <a:noFill/>
              </a14:hiddenFill>
            </a:ext>
          </a:extLst>
        </p:spPr>
        <p:txBody>
          <a:bodyPr wrap="none"/>
          <a:lstStyle/>
          <a:p>
            <a:endParaRPr lang="en-GB"/>
          </a:p>
        </p:txBody>
      </p:sp>
      <p:sp>
        <p:nvSpPr>
          <p:cNvPr id="34820" name="Line 5"/>
          <p:cNvSpPr>
            <a:spLocks noChangeShapeType="1"/>
          </p:cNvSpPr>
          <p:nvPr/>
        </p:nvSpPr>
        <p:spPr bwMode="auto">
          <a:xfrm>
            <a:off x="877888" y="5638800"/>
            <a:ext cx="7448550" cy="22225"/>
          </a:xfrm>
          <a:prstGeom prst="line">
            <a:avLst/>
          </a:prstGeom>
          <a:noFill/>
          <a:ln w="44450">
            <a:solidFill>
              <a:srgbClr val="002060"/>
            </a:solidFill>
            <a:miter lim="800000"/>
            <a:headEnd type="none" w="lg" len="lg"/>
            <a:tailEnd type="triangle" w="lg" len="lg"/>
          </a:ln>
          <a:extLst>
            <a:ext uri="{909E8E84-426E-40DD-AFC4-6F175D3DCCD1}">
              <a14:hiddenFill xmlns:a14="http://schemas.microsoft.com/office/drawing/2010/main">
                <a:noFill/>
              </a14:hiddenFill>
            </a:ext>
          </a:extLst>
        </p:spPr>
        <p:txBody>
          <a:bodyPr wrap="none"/>
          <a:lstStyle/>
          <a:p>
            <a:endParaRPr lang="en-GB"/>
          </a:p>
        </p:txBody>
      </p:sp>
      <p:sp>
        <p:nvSpPr>
          <p:cNvPr id="34821" name="Line 6"/>
          <p:cNvSpPr>
            <a:spLocks noChangeShapeType="1"/>
          </p:cNvSpPr>
          <p:nvPr/>
        </p:nvSpPr>
        <p:spPr bwMode="auto">
          <a:xfrm flipH="1">
            <a:off x="900113" y="1412875"/>
            <a:ext cx="0" cy="4229100"/>
          </a:xfrm>
          <a:prstGeom prst="line">
            <a:avLst/>
          </a:prstGeom>
          <a:noFill/>
          <a:ln w="44450">
            <a:solidFill>
              <a:srgbClr val="002060"/>
            </a:solidFill>
            <a:miter lim="800000"/>
            <a:headEnd type="triangle" w="lg" len="lg"/>
            <a:tailEnd type="none" w="sm" len="sm"/>
          </a:ln>
          <a:extLst>
            <a:ext uri="{909E8E84-426E-40DD-AFC4-6F175D3DCCD1}">
              <a14:hiddenFill xmlns:a14="http://schemas.microsoft.com/office/drawing/2010/main">
                <a:noFill/>
              </a14:hiddenFill>
            </a:ext>
          </a:extLst>
        </p:spPr>
        <p:txBody>
          <a:bodyPr wrap="none"/>
          <a:lstStyle/>
          <a:p>
            <a:endParaRPr lang="en-GB"/>
          </a:p>
        </p:txBody>
      </p:sp>
      <p:sp>
        <p:nvSpPr>
          <p:cNvPr id="34822" name="Text Box 7"/>
          <p:cNvSpPr txBox="1">
            <a:spLocks noChangeArrowheads="1"/>
          </p:cNvSpPr>
          <p:nvPr/>
        </p:nvSpPr>
        <p:spPr bwMode="auto">
          <a:xfrm>
            <a:off x="813271" y="2681288"/>
            <a:ext cx="2235846" cy="518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itchFamily="34" charset="0"/>
              </a:defRPr>
            </a:lvl1pPr>
            <a:lvl2pPr>
              <a:defRPr sz="22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sz="1600">
                <a:solidFill>
                  <a:schemeClr val="tx1"/>
                </a:solidFill>
                <a:latin typeface="Calibri" pitchFamily="34" charset="0"/>
              </a:defRPr>
            </a:lvl5pPr>
            <a:lvl6pPr eaLnBrk="0" fontAlgn="base" hangingPunct="0">
              <a:spcAft>
                <a:spcPct val="0"/>
              </a:spcAft>
              <a:buFont typeface="Arial" pitchFamily="34" charset="0"/>
              <a:buChar char="»"/>
              <a:defRPr sz="1600">
                <a:solidFill>
                  <a:schemeClr val="tx1"/>
                </a:solidFill>
                <a:latin typeface="Calibri" pitchFamily="34" charset="0"/>
              </a:defRPr>
            </a:lvl6pPr>
            <a:lvl7pPr eaLnBrk="0" fontAlgn="base" hangingPunct="0">
              <a:spcAft>
                <a:spcPct val="0"/>
              </a:spcAft>
              <a:buFont typeface="Arial" pitchFamily="34" charset="0"/>
              <a:buChar char="»"/>
              <a:defRPr sz="1600">
                <a:solidFill>
                  <a:schemeClr val="tx1"/>
                </a:solidFill>
                <a:latin typeface="Calibri" pitchFamily="34" charset="0"/>
              </a:defRPr>
            </a:lvl7pPr>
            <a:lvl8pPr eaLnBrk="0" fontAlgn="base" hangingPunct="0">
              <a:spcAft>
                <a:spcPct val="0"/>
              </a:spcAft>
              <a:buFont typeface="Arial" pitchFamily="34" charset="0"/>
              <a:buChar char="»"/>
              <a:defRPr sz="1600">
                <a:solidFill>
                  <a:schemeClr val="tx1"/>
                </a:solidFill>
                <a:latin typeface="Calibri" pitchFamily="34" charset="0"/>
              </a:defRPr>
            </a:lvl8pPr>
            <a:lvl9pPr eaLnBrk="0" fontAlgn="base" hangingPunct="0">
              <a:spcAft>
                <a:spcPct val="0"/>
              </a:spcAft>
              <a:buFont typeface="Arial" pitchFamily="34" charset="0"/>
              <a:buChar char="»"/>
              <a:defRPr sz="1600">
                <a:solidFill>
                  <a:schemeClr val="tx1"/>
                </a:solidFill>
                <a:latin typeface="Calibri" pitchFamily="34" charset="0"/>
              </a:defRPr>
            </a:lvl9pPr>
          </a:lstStyle>
          <a:p>
            <a:pPr algn="ctr">
              <a:spcBef>
                <a:spcPct val="50000"/>
              </a:spcBef>
            </a:pPr>
            <a:r>
              <a:rPr lang="pl-PL" sz="2800" b="0" i="0" strike="noStrike" cap="none" spc="0" baseline="0">
                <a:solidFill>
                  <a:srgbClr val="002060"/>
                </a:solidFill>
                <a:effectLst/>
                <a:latin typeface="Calibri"/>
                <a:ea typeface="Calibri"/>
                <a:cs typeface="Calibri"/>
              </a:rPr>
              <a:t>Ważność</a:t>
            </a:r>
          </a:p>
        </p:txBody>
      </p:sp>
      <p:sp>
        <p:nvSpPr>
          <p:cNvPr id="34823" name="Text Box 8"/>
          <p:cNvSpPr txBox="1">
            <a:spLocks noChangeArrowheads="1"/>
          </p:cNvSpPr>
          <p:nvPr/>
        </p:nvSpPr>
        <p:spPr bwMode="auto">
          <a:xfrm>
            <a:off x="4875576" y="5084763"/>
            <a:ext cx="2451963" cy="518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itchFamily="34" charset="0"/>
              </a:defRPr>
            </a:lvl1pPr>
            <a:lvl2pPr>
              <a:defRPr sz="22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sz="1600">
                <a:solidFill>
                  <a:schemeClr val="tx1"/>
                </a:solidFill>
                <a:latin typeface="Calibri" pitchFamily="34" charset="0"/>
              </a:defRPr>
            </a:lvl5pPr>
            <a:lvl6pPr eaLnBrk="0" fontAlgn="base" hangingPunct="0">
              <a:spcAft>
                <a:spcPct val="0"/>
              </a:spcAft>
              <a:buFont typeface="Arial" pitchFamily="34" charset="0"/>
              <a:buChar char="»"/>
              <a:defRPr sz="1600">
                <a:solidFill>
                  <a:schemeClr val="tx1"/>
                </a:solidFill>
                <a:latin typeface="Calibri" pitchFamily="34" charset="0"/>
              </a:defRPr>
            </a:lvl6pPr>
            <a:lvl7pPr eaLnBrk="0" fontAlgn="base" hangingPunct="0">
              <a:spcAft>
                <a:spcPct val="0"/>
              </a:spcAft>
              <a:buFont typeface="Arial" pitchFamily="34" charset="0"/>
              <a:buChar char="»"/>
              <a:defRPr sz="1600">
                <a:solidFill>
                  <a:schemeClr val="tx1"/>
                </a:solidFill>
                <a:latin typeface="Calibri" pitchFamily="34" charset="0"/>
              </a:defRPr>
            </a:lvl7pPr>
            <a:lvl8pPr eaLnBrk="0" fontAlgn="base" hangingPunct="0">
              <a:spcAft>
                <a:spcPct val="0"/>
              </a:spcAft>
              <a:buFont typeface="Arial" pitchFamily="34" charset="0"/>
              <a:buChar char="»"/>
              <a:defRPr sz="1600">
                <a:solidFill>
                  <a:schemeClr val="tx1"/>
                </a:solidFill>
                <a:latin typeface="Calibri" pitchFamily="34" charset="0"/>
              </a:defRPr>
            </a:lvl8pPr>
            <a:lvl9pPr eaLnBrk="0" fontAlgn="base" hangingPunct="0">
              <a:spcAft>
                <a:spcPct val="0"/>
              </a:spcAft>
              <a:buFont typeface="Arial" pitchFamily="34" charset="0"/>
              <a:buChar char="»"/>
              <a:defRPr sz="1600">
                <a:solidFill>
                  <a:schemeClr val="tx1"/>
                </a:solidFill>
                <a:latin typeface="Calibri" pitchFamily="34" charset="0"/>
              </a:defRPr>
            </a:lvl9pPr>
          </a:lstStyle>
          <a:p>
            <a:pPr algn="ctr">
              <a:spcBef>
                <a:spcPct val="50000"/>
              </a:spcBef>
            </a:pPr>
            <a:r>
              <a:rPr lang="pl-PL" sz="2800" b="0" i="0" strike="noStrike" cap="none" spc="0" baseline="0">
                <a:solidFill>
                  <a:srgbClr val="002060"/>
                </a:solidFill>
                <a:effectLst/>
                <a:latin typeface="Calibri"/>
                <a:ea typeface="Calibri"/>
                <a:cs typeface="Calibri"/>
              </a:rPr>
              <a:t>Pewność siebie</a:t>
            </a:r>
          </a:p>
        </p:txBody>
      </p:sp>
      <p:sp>
        <p:nvSpPr>
          <p:cNvPr id="34824" name="Text Box 9"/>
          <p:cNvSpPr txBox="1">
            <a:spLocks noChangeArrowheads="1"/>
          </p:cNvSpPr>
          <p:nvPr/>
        </p:nvSpPr>
        <p:spPr bwMode="auto">
          <a:xfrm>
            <a:off x="5866283" y="1830388"/>
            <a:ext cx="2235847" cy="518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itchFamily="34" charset="0"/>
              </a:defRPr>
            </a:lvl1pPr>
            <a:lvl2pPr>
              <a:defRPr sz="22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sz="1600">
                <a:solidFill>
                  <a:schemeClr val="tx1"/>
                </a:solidFill>
                <a:latin typeface="Calibri" pitchFamily="34" charset="0"/>
              </a:defRPr>
            </a:lvl5pPr>
            <a:lvl6pPr eaLnBrk="0" fontAlgn="base" hangingPunct="0">
              <a:spcAft>
                <a:spcPct val="0"/>
              </a:spcAft>
              <a:buFont typeface="Arial" pitchFamily="34" charset="0"/>
              <a:buChar char="»"/>
              <a:defRPr sz="1600">
                <a:solidFill>
                  <a:schemeClr val="tx1"/>
                </a:solidFill>
                <a:latin typeface="Calibri" pitchFamily="34" charset="0"/>
              </a:defRPr>
            </a:lvl6pPr>
            <a:lvl7pPr eaLnBrk="0" fontAlgn="base" hangingPunct="0">
              <a:spcAft>
                <a:spcPct val="0"/>
              </a:spcAft>
              <a:buFont typeface="Arial" pitchFamily="34" charset="0"/>
              <a:buChar char="»"/>
              <a:defRPr sz="1600">
                <a:solidFill>
                  <a:schemeClr val="tx1"/>
                </a:solidFill>
                <a:latin typeface="Calibri" pitchFamily="34" charset="0"/>
              </a:defRPr>
            </a:lvl7pPr>
            <a:lvl8pPr eaLnBrk="0" fontAlgn="base" hangingPunct="0">
              <a:spcAft>
                <a:spcPct val="0"/>
              </a:spcAft>
              <a:buFont typeface="Arial" pitchFamily="34" charset="0"/>
              <a:buChar char="»"/>
              <a:defRPr sz="1600">
                <a:solidFill>
                  <a:schemeClr val="tx1"/>
                </a:solidFill>
                <a:latin typeface="Calibri" pitchFamily="34" charset="0"/>
              </a:defRPr>
            </a:lvl8pPr>
            <a:lvl9pPr eaLnBrk="0" fontAlgn="base" hangingPunct="0">
              <a:spcAft>
                <a:spcPct val="0"/>
              </a:spcAft>
              <a:buFont typeface="Arial" pitchFamily="34" charset="0"/>
              <a:buChar char="»"/>
              <a:defRPr sz="1600">
                <a:solidFill>
                  <a:schemeClr val="tx1"/>
                </a:solidFill>
                <a:latin typeface="Calibri" pitchFamily="34" charset="0"/>
              </a:defRPr>
            </a:lvl9pPr>
          </a:lstStyle>
          <a:p>
            <a:pPr algn="ctr">
              <a:spcBef>
                <a:spcPct val="50000"/>
              </a:spcBef>
            </a:pPr>
            <a:r>
              <a:rPr lang="pl-PL" sz="2800" b="0" i="0" strike="noStrike" cap="none" spc="0" baseline="0">
                <a:solidFill>
                  <a:srgbClr val="002060"/>
                </a:solidFill>
                <a:effectLst/>
                <a:latin typeface="Calibri"/>
                <a:ea typeface="Calibri"/>
                <a:cs typeface="Calibri"/>
              </a:rPr>
              <a:t>Gotowość</a:t>
            </a:r>
          </a:p>
        </p:txBody>
      </p:sp>
      <p:sp>
        <p:nvSpPr>
          <p:cNvPr id="9" name="TextBox 2"/>
          <p:cNvSpPr txBox="1">
            <a:spLocks noChangeArrowheads="1"/>
          </p:cNvSpPr>
          <p:nvPr/>
        </p:nvSpPr>
        <p:spPr bwMode="auto">
          <a:xfrm>
            <a:off x="5566963" y="6102350"/>
            <a:ext cx="3577036" cy="24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eaLnBrk="1" hangingPunct="1">
              <a:spcBef>
                <a:spcPct val="0"/>
              </a:spcBef>
              <a:buFontTx/>
              <a:buNone/>
              <a:defRPr/>
            </a:pPr>
            <a:r>
              <a:rPr lang="pl-PL" sz="1000" b="0" i="0" strike="noStrike" cap="none" spc="0" baseline="0">
                <a:solidFill>
                  <a:srgbClr val="000000"/>
                </a:solidFill>
                <a:effectLst/>
                <a:latin typeface="Calibri"/>
                <a:ea typeface="Calibri"/>
                <a:cs typeface="Calibri"/>
              </a:rPr>
              <a:t>Na podstawie: Treasure J.</a:t>
            </a:r>
            <a:r>
              <a:rPr lang="pl-PL" sz="1000" b="0" i="1" strike="noStrike" cap="none" spc="0" baseline="0">
                <a:solidFill>
                  <a:srgbClr val="000000"/>
                </a:solidFill>
                <a:effectLst/>
                <a:latin typeface="Calibri"/>
                <a:ea typeface="Calibri"/>
                <a:cs typeface="Calibri"/>
              </a:rPr>
              <a:t> Adv Psychiatr Treat </a:t>
            </a:r>
            <a:r>
              <a:rPr lang="pl-PL" sz="1000" b="0" i="0" strike="noStrike" cap="none" spc="0" baseline="0">
                <a:solidFill>
                  <a:srgbClr val="000000"/>
                </a:solidFill>
                <a:effectLst/>
                <a:latin typeface="Calibri"/>
                <a:ea typeface="Calibri"/>
                <a:cs typeface="Calibri"/>
              </a:rPr>
              <a:t>2004;10:331–337.</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92100"/>
            <a:ext cx="8229600" cy="773113"/>
          </a:xfrm>
        </p:spPr>
        <p:txBody>
          <a:bodyPr/>
          <a:lstStyle/>
          <a:p>
            <a:r>
              <a:rPr lang="pl-PL" sz="2800" b="1" i="0" strike="noStrike" cap="none" spc="0" baseline="0">
                <a:solidFill>
                  <a:srgbClr val="1D2763"/>
                </a:solidFill>
                <a:effectLst/>
                <a:latin typeface="Calibri"/>
                <a:ea typeface="Calibri"/>
                <a:cs typeface="Calibri"/>
              </a:rPr>
              <a:t>Oświadczenie</a:t>
            </a:r>
          </a:p>
        </p:txBody>
      </p:sp>
      <p:sp>
        <p:nvSpPr>
          <p:cNvPr id="18435" name="Content Placeholder 2"/>
          <p:cNvSpPr>
            <a:spLocks noGrp="1"/>
          </p:cNvSpPr>
          <p:nvPr>
            <p:ph idx="1"/>
          </p:nvPr>
        </p:nvSpPr>
        <p:spPr>
          <a:xfrm>
            <a:off x="457200" y="1570038"/>
            <a:ext cx="8229600" cy="4311650"/>
          </a:xfrm>
        </p:spPr>
        <p:txBody>
          <a:bodyPr/>
          <a:lstStyle/>
          <a:p>
            <a:pPr marL="0" indent="0">
              <a:buNone/>
            </a:pPr>
            <a:r>
              <a:rPr lang="pl-PL" sz="2000" b="0" i="1" strike="noStrike" cap="none" spc="0" baseline="0">
                <a:solidFill>
                  <a:srgbClr val="1D2763"/>
                </a:solidFill>
                <a:effectLst/>
                <a:latin typeface="Calibri"/>
                <a:ea typeface="Calibri"/>
                <a:cs typeface="Calibri"/>
              </a:rPr>
              <a:t>Inicjatywa CF CARE jest w pełni finansowana przez spółkę Vertex Pharmaceuticals (Europe) Limited. Treść została przygotowana i opracowana przez komitet sterujący przy wsparciu logistycznym i redakcyjnym ze strony sekretariatu CF CARE, ApotheCom. Spółka Vertex miała możliwość oceny stosowności treści i narzędzi.</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a:xfrm>
            <a:off x="457200" y="292100"/>
            <a:ext cx="8229600" cy="773113"/>
          </a:xfrm>
        </p:spPr>
        <p:txBody>
          <a:bodyPr>
            <a:normAutofit fontScale="90000"/>
          </a:bodyPr>
          <a:lstStyle/>
          <a:p>
            <a:pPr eaLnBrk="1" hangingPunct="1">
              <a:defRPr/>
            </a:pPr>
            <a:r>
              <a:rPr lang="pl-PL" sz="2800" b="1" i="0" strike="noStrike" cap="none" spc="0" baseline="0" dirty="0">
                <a:solidFill>
                  <a:srgbClr val="1D2763"/>
                </a:solidFill>
                <a:effectLst/>
                <a:latin typeface="Calibri"/>
                <a:ea typeface="Calibri"/>
                <a:cs typeface="Calibri"/>
              </a:rPr>
              <a:t>Rozwijanie rozbieżności</a:t>
            </a:r>
            <a:r>
              <a:rPr lang="en-GB" sz="2800" b="1" i="0" strike="noStrike" cap="none" spc="0" baseline="0" dirty="0">
                <a:solidFill>
                  <a:srgbClr val="1D2763"/>
                </a:solidFill>
                <a:effectLst/>
                <a:latin typeface="Calibri"/>
                <a:ea typeface="Calibri"/>
                <a:cs typeface="Calibri"/>
              </a:rPr>
              <a:t>:</a:t>
            </a:r>
            <a:br>
              <a:rPr sz="2800" dirty="0"/>
            </a:br>
            <a:r>
              <a:rPr lang="pl-PL" sz="2800" b="1" i="0" strike="noStrike" cap="none" spc="0" baseline="0" dirty="0">
                <a:solidFill>
                  <a:srgbClr val="1D2763"/>
                </a:solidFill>
                <a:effectLst/>
                <a:latin typeface="Calibri"/>
                <a:ea typeface="Calibri"/>
                <a:cs typeface="Calibri"/>
              </a:rPr>
              <a:t>Matryca decyzyjna</a:t>
            </a:r>
            <a:r>
              <a:rPr lang="pl-PL" sz="2800" b="1" i="0" strike="noStrike" cap="none" spc="0" baseline="30000" dirty="0">
                <a:solidFill>
                  <a:srgbClr val="1D2763"/>
                </a:solidFill>
                <a:effectLst/>
                <a:latin typeface="Calibri"/>
                <a:ea typeface="Calibri"/>
                <a:cs typeface="Calibri"/>
              </a:rPr>
              <a:t>1</a:t>
            </a:r>
          </a:p>
        </p:txBody>
      </p:sp>
      <p:sp>
        <p:nvSpPr>
          <p:cNvPr id="37891" name="Rectangle 3"/>
          <p:cNvSpPr>
            <a:spLocks noGrp="1"/>
          </p:cNvSpPr>
          <p:nvPr>
            <p:ph idx="1"/>
          </p:nvPr>
        </p:nvSpPr>
        <p:spPr>
          <a:xfrm>
            <a:off x="457200" y="1570038"/>
            <a:ext cx="8229600" cy="4311650"/>
          </a:xfrm>
        </p:spPr>
        <p:txBody>
          <a:bodyPr/>
          <a:lstStyle/>
          <a:p>
            <a:pPr eaLnBrk="1" hangingPunct="1">
              <a:lnSpc>
                <a:spcPct val="90000"/>
              </a:lnSpc>
            </a:pPr>
            <a:r>
              <a:rPr lang="pl-PL" sz="2400" b="0" i="0" strike="noStrike" cap="none" spc="0" baseline="0" dirty="0">
                <a:solidFill>
                  <a:srgbClr val="1D2763"/>
                </a:solidFill>
                <a:effectLst/>
                <a:latin typeface="Calibri"/>
                <a:ea typeface="Calibri"/>
                <a:cs typeface="Calibri"/>
              </a:rPr>
              <a:t>Prowadzenie rozmowy na temat plusów i minusów zmiany może być niezwykle użytecznym sposobem na dalsze uświadomienie pacjentom, że muszą dokonać zmiany</a:t>
            </a:r>
          </a:p>
          <a:p>
            <a:pPr eaLnBrk="1" hangingPunct="1">
              <a:lnSpc>
                <a:spcPct val="90000"/>
              </a:lnSpc>
            </a:pPr>
            <a:endParaRPr lang="en-GB" altLang="en-US" dirty="0">
              <a:ea typeface="HelveticaNeueLT Std Cn"/>
            </a:endParaRPr>
          </a:p>
          <a:p>
            <a:pPr eaLnBrk="1" hangingPunct="1">
              <a:lnSpc>
                <a:spcPct val="90000"/>
              </a:lnSpc>
            </a:pPr>
            <a:r>
              <a:rPr lang="pl-PL" sz="2400" b="0" i="0" strike="noStrike" cap="none" spc="0" baseline="0" dirty="0">
                <a:solidFill>
                  <a:srgbClr val="1D2763"/>
                </a:solidFill>
                <a:effectLst/>
                <a:latin typeface="Calibri"/>
                <a:ea typeface="Calibri"/>
                <a:cs typeface="Calibri"/>
              </a:rPr>
              <a:t>Ważne jest, aby mieć czas, aby zastanowić się nad tą rozmową, a nie, żeby to było „zadanie do wykonania”</a:t>
            </a:r>
          </a:p>
          <a:p>
            <a:pPr eaLnBrk="1" hangingPunct="1">
              <a:lnSpc>
                <a:spcPct val="90000"/>
              </a:lnSpc>
            </a:pPr>
            <a:endParaRPr lang="en-GB" altLang="en-US" dirty="0">
              <a:ea typeface="HelveticaNeueLT Std Cn"/>
            </a:endParaRPr>
          </a:p>
          <a:p>
            <a:pPr eaLnBrk="1" hangingPunct="1">
              <a:lnSpc>
                <a:spcPct val="90000"/>
              </a:lnSpc>
            </a:pPr>
            <a:r>
              <a:rPr lang="pl-PL" sz="2400" b="0" i="0" strike="noStrike" cap="none" spc="0" baseline="0" dirty="0">
                <a:solidFill>
                  <a:srgbClr val="1D2763"/>
                </a:solidFill>
                <a:effectLst/>
                <a:latin typeface="Calibri"/>
                <a:ea typeface="Calibri"/>
                <a:cs typeface="Calibri"/>
              </a:rPr>
              <a:t>Należy pamiętać, że zmiana lub silniejsze dostrzeganie potrzeby zmiany nastąpi poza konsultacją</a:t>
            </a:r>
          </a:p>
        </p:txBody>
      </p:sp>
      <p:sp>
        <p:nvSpPr>
          <p:cNvPr id="4" name="TextBox 2"/>
          <p:cNvSpPr txBox="1">
            <a:spLocks noChangeArrowheads="1"/>
          </p:cNvSpPr>
          <p:nvPr/>
        </p:nvSpPr>
        <p:spPr bwMode="auto">
          <a:xfrm>
            <a:off x="5566963" y="6115050"/>
            <a:ext cx="3577036" cy="24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eaLnBrk="1" hangingPunct="1">
              <a:spcBef>
                <a:spcPct val="0"/>
              </a:spcBef>
              <a:buFontTx/>
              <a:buNone/>
              <a:defRPr/>
            </a:pPr>
            <a:r>
              <a:rPr lang="pl-PL" sz="1000" b="0" i="0" strike="noStrike" cap="none" spc="0" baseline="0" dirty="0">
                <a:solidFill>
                  <a:srgbClr val="000000"/>
                </a:solidFill>
                <a:effectLst/>
                <a:latin typeface="Calibri"/>
                <a:ea typeface="Calibri"/>
                <a:cs typeface="Calibri"/>
              </a:rPr>
              <a:t>1. Welch G. i wsp., </a:t>
            </a:r>
            <a:r>
              <a:rPr lang="pl-PL" sz="1000" b="0" i="1" strike="noStrike" cap="none" spc="0" baseline="0" dirty="0">
                <a:solidFill>
                  <a:srgbClr val="000000"/>
                </a:solidFill>
                <a:effectLst/>
                <a:latin typeface="Calibri"/>
                <a:ea typeface="Calibri"/>
                <a:cs typeface="Calibri"/>
              </a:rPr>
              <a:t>Diabetes Spec</a:t>
            </a:r>
            <a:r>
              <a:rPr lang="pl-PL" sz="1000" b="0" i="0" strike="noStrike" cap="none" spc="0" baseline="0" dirty="0">
                <a:solidFill>
                  <a:srgbClr val="000000"/>
                </a:solidFill>
                <a:effectLst/>
                <a:latin typeface="Calibri"/>
                <a:ea typeface="Calibri"/>
                <a:cs typeface="Calibri"/>
              </a:rPr>
              <a:t> 2006;19:5–11.</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a:xfrm>
            <a:off x="457200" y="292100"/>
            <a:ext cx="8229600" cy="773113"/>
          </a:xfrm>
        </p:spPr>
        <p:txBody>
          <a:bodyPr>
            <a:normAutofit fontScale="90000"/>
          </a:bodyPr>
          <a:lstStyle/>
          <a:p>
            <a:pPr eaLnBrk="1" hangingPunct="1">
              <a:defRPr/>
            </a:pPr>
            <a:r>
              <a:rPr lang="pl-PL" sz="2800" b="1" i="0" strike="noStrike" cap="none" spc="0" baseline="0" dirty="0">
                <a:solidFill>
                  <a:srgbClr val="1D2763"/>
                </a:solidFill>
                <a:effectLst/>
                <a:latin typeface="Calibri"/>
                <a:ea typeface="Calibri"/>
                <a:cs typeface="Calibri"/>
              </a:rPr>
              <a:t>Rozwijanie rozbieżności</a:t>
            </a:r>
            <a:r>
              <a:rPr lang="en-GB" sz="2800" b="1" i="0" strike="noStrike" cap="none" spc="0" baseline="0" dirty="0">
                <a:solidFill>
                  <a:srgbClr val="1D2763"/>
                </a:solidFill>
                <a:effectLst/>
                <a:latin typeface="Calibri"/>
                <a:ea typeface="Calibri"/>
                <a:cs typeface="Calibri"/>
              </a:rPr>
              <a:t>:</a:t>
            </a:r>
            <a:r>
              <a:rPr lang="pl-PL" sz="2800" b="1" i="0" strike="noStrike" cap="none" spc="0" baseline="0" dirty="0">
                <a:solidFill>
                  <a:srgbClr val="1D2763"/>
                </a:solidFill>
                <a:effectLst/>
                <a:latin typeface="Calibri"/>
                <a:ea typeface="Calibri"/>
                <a:cs typeface="Calibri"/>
              </a:rPr>
              <a:t> </a:t>
            </a:r>
            <a:br>
              <a:rPr sz="2800" dirty="0"/>
            </a:br>
            <a:r>
              <a:rPr lang="pl-PL" sz="2800" b="1" i="0" strike="noStrike" cap="none" spc="0" baseline="0" dirty="0">
                <a:solidFill>
                  <a:srgbClr val="1D2763"/>
                </a:solidFill>
                <a:effectLst/>
                <a:latin typeface="Calibri"/>
                <a:ea typeface="Calibri"/>
                <a:cs typeface="Calibri"/>
              </a:rPr>
              <a:t>Matryca decyzyjna</a:t>
            </a:r>
            <a:endParaRPr lang="en-GB" altLang="en-US" b="1" baseline="30000" dirty="0">
              <a:ea typeface="HelveticaNeueLT Std Med Cn"/>
            </a:endParaRPr>
          </a:p>
        </p:txBody>
      </p:sp>
      <p:sp>
        <p:nvSpPr>
          <p:cNvPr id="38915" name="Rectangle 3"/>
          <p:cNvSpPr>
            <a:spLocks noGrp="1"/>
          </p:cNvSpPr>
          <p:nvPr>
            <p:ph idx="1"/>
          </p:nvPr>
        </p:nvSpPr>
        <p:spPr>
          <a:xfrm>
            <a:off x="-70338" y="1833172"/>
            <a:ext cx="8229600" cy="4525962"/>
          </a:xfrm>
        </p:spPr>
        <p:txBody>
          <a:bodyPr/>
          <a:lstStyle/>
          <a:p>
            <a:pPr eaLnBrk="1" hangingPunct="1">
              <a:buFont typeface="Arial" pitchFamily="34" charset="0"/>
              <a:buNone/>
            </a:pPr>
            <a:r>
              <a:rPr lang="pl-PL" sz="2400" b="0" i="0" strike="noStrike" cap="none" spc="0" baseline="0" dirty="0">
                <a:solidFill>
                  <a:srgbClr val="1D2763"/>
                </a:solidFill>
                <a:effectLst/>
                <a:latin typeface="Calibri"/>
                <a:ea typeface="Calibri"/>
                <a:cs typeface="Calibri"/>
              </a:rPr>
              <a:t>                                         Niewprowadzenie zmiany   	</a:t>
            </a:r>
            <a:r>
              <a:rPr lang="en-GB" dirty="0">
                <a:latin typeface="Calibri"/>
                <a:ea typeface="Calibri"/>
                <a:cs typeface="Calibri"/>
              </a:rPr>
              <a:t>      </a:t>
            </a:r>
            <a:r>
              <a:rPr lang="pl-PL" sz="2400" b="0" i="0" strike="noStrike" cap="none" spc="0" baseline="0" dirty="0">
                <a:solidFill>
                  <a:srgbClr val="1D2763"/>
                </a:solidFill>
                <a:effectLst/>
                <a:latin typeface="Calibri"/>
                <a:ea typeface="Calibri"/>
                <a:cs typeface="Calibri"/>
              </a:rPr>
              <a:t>Zmiana</a:t>
            </a:r>
          </a:p>
          <a:p>
            <a:pPr eaLnBrk="1" hangingPunct="1">
              <a:buFont typeface="Arial" pitchFamily="34" charset="0"/>
              <a:buNone/>
            </a:pPr>
            <a:r>
              <a:rPr lang="en-GB" altLang="en-US" dirty="0">
                <a:ea typeface="HelveticaNeueLT Std Cn"/>
              </a:rPr>
              <a:t>       				</a:t>
            </a:r>
          </a:p>
          <a:p>
            <a:pPr eaLnBrk="1" hangingPunct="1">
              <a:buFont typeface="Arial" pitchFamily="34" charset="0"/>
              <a:buNone/>
            </a:pPr>
            <a:r>
              <a:rPr lang="en-GB" sz="2400" b="0" i="0" strike="noStrike" cap="none" spc="0" baseline="0" dirty="0">
                <a:solidFill>
                  <a:srgbClr val="1D2763"/>
                </a:solidFill>
                <a:effectLst/>
                <a:latin typeface="Calibri"/>
                <a:ea typeface="Calibri"/>
                <a:cs typeface="Calibri"/>
              </a:rPr>
              <a:t>       </a:t>
            </a:r>
            <a:r>
              <a:rPr lang="pl-PL" sz="2400" b="0" i="0" strike="noStrike" cap="none" spc="0" baseline="0" dirty="0">
                <a:solidFill>
                  <a:srgbClr val="1D2763"/>
                </a:solidFill>
                <a:effectLst/>
                <a:latin typeface="Calibri"/>
                <a:ea typeface="Calibri"/>
                <a:cs typeface="Calibri"/>
              </a:rPr>
              <a:t>Korzyści</a:t>
            </a:r>
          </a:p>
          <a:p>
            <a:pPr eaLnBrk="1" hangingPunct="1">
              <a:buFont typeface="Arial" pitchFamily="34" charset="0"/>
              <a:buNone/>
            </a:pPr>
            <a:endParaRPr lang="en-GB" altLang="en-US" dirty="0">
              <a:ea typeface="HelveticaNeueLT Std Cn"/>
            </a:endParaRPr>
          </a:p>
          <a:p>
            <a:pPr eaLnBrk="1" hangingPunct="1">
              <a:buFont typeface="Arial" pitchFamily="34" charset="0"/>
              <a:buNone/>
            </a:pPr>
            <a:endParaRPr lang="en-GB" altLang="en-US" dirty="0">
              <a:ea typeface="HelveticaNeueLT Std Cn"/>
            </a:endParaRPr>
          </a:p>
          <a:p>
            <a:pPr eaLnBrk="1" hangingPunct="1">
              <a:buFont typeface="Arial" pitchFamily="34" charset="0"/>
              <a:buNone/>
            </a:pPr>
            <a:r>
              <a:rPr lang="en-GB" sz="2400" b="0" i="0" strike="noStrike" cap="none" spc="0" baseline="0" dirty="0">
                <a:solidFill>
                  <a:srgbClr val="1D2763"/>
                </a:solidFill>
                <a:effectLst/>
                <a:latin typeface="Calibri"/>
                <a:ea typeface="Calibri"/>
                <a:cs typeface="Calibri"/>
              </a:rPr>
              <a:t>       </a:t>
            </a:r>
            <a:r>
              <a:rPr lang="pl-PL" sz="2400" b="0" i="0" strike="noStrike" cap="none" spc="0" baseline="0" dirty="0">
                <a:solidFill>
                  <a:srgbClr val="1D2763"/>
                </a:solidFill>
                <a:effectLst/>
                <a:latin typeface="Calibri"/>
                <a:ea typeface="Calibri"/>
                <a:cs typeface="Calibri"/>
              </a:rPr>
              <a:t>Koszty</a:t>
            </a:r>
          </a:p>
        </p:txBody>
      </p:sp>
      <p:sp>
        <p:nvSpPr>
          <p:cNvPr id="38916" name="Line 4"/>
          <p:cNvSpPr>
            <a:spLocks noChangeShapeType="1"/>
          </p:cNvSpPr>
          <p:nvPr/>
        </p:nvSpPr>
        <p:spPr bwMode="auto">
          <a:xfrm flipH="1">
            <a:off x="2732088" y="1681163"/>
            <a:ext cx="0" cy="2984500"/>
          </a:xfrm>
          <a:prstGeom prst="line">
            <a:avLst/>
          </a:prstGeom>
          <a:noFill/>
          <a:ln w="34925">
            <a:solidFill>
              <a:schemeClr val="tx1"/>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38917" name="Line 5"/>
          <p:cNvSpPr>
            <a:spLocks noChangeShapeType="1"/>
          </p:cNvSpPr>
          <p:nvPr/>
        </p:nvSpPr>
        <p:spPr bwMode="auto">
          <a:xfrm>
            <a:off x="500063" y="2443163"/>
            <a:ext cx="8070850" cy="0"/>
          </a:xfrm>
          <a:prstGeom prst="line">
            <a:avLst/>
          </a:prstGeom>
          <a:noFill/>
          <a:ln w="34925">
            <a:solidFill>
              <a:schemeClr val="tx1"/>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38918" name="Line 6"/>
          <p:cNvSpPr>
            <a:spLocks noChangeShapeType="1"/>
          </p:cNvSpPr>
          <p:nvPr/>
        </p:nvSpPr>
        <p:spPr bwMode="auto">
          <a:xfrm>
            <a:off x="500063" y="3536950"/>
            <a:ext cx="8070850" cy="0"/>
          </a:xfrm>
          <a:prstGeom prst="line">
            <a:avLst/>
          </a:prstGeom>
          <a:noFill/>
          <a:ln w="34925">
            <a:solidFill>
              <a:schemeClr val="tx1"/>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38919" name="Line 7"/>
          <p:cNvSpPr>
            <a:spLocks noChangeShapeType="1"/>
          </p:cNvSpPr>
          <p:nvPr/>
        </p:nvSpPr>
        <p:spPr bwMode="auto">
          <a:xfrm flipH="1">
            <a:off x="6011863" y="1681163"/>
            <a:ext cx="0" cy="2984500"/>
          </a:xfrm>
          <a:prstGeom prst="line">
            <a:avLst/>
          </a:prstGeom>
          <a:noFill/>
          <a:ln w="34925">
            <a:solidFill>
              <a:schemeClr val="tx1"/>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38920" name="Line 8"/>
          <p:cNvSpPr>
            <a:spLocks noChangeShapeType="1"/>
          </p:cNvSpPr>
          <p:nvPr/>
        </p:nvSpPr>
        <p:spPr bwMode="auto">
          <a:xfrm flipH="1">
            <a:off x="4333875" y="2759075"/>
            <a:ext cx="0" cy="1584325"/>
          </a:xfrm>
          <a:prstGeom prst="line">
            <a:avLst/>
          </a:prstGeom>
          <a:noFill/>
          <a:ln w="7620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921" name="Line 9"/>
          <p:cNvSpPr>
            <a:spLocks noChangeShapeType="1"/>
          </p:cNvSpPr>
          <p:nvPr/>
        </p:nvSpPr>
        <p:spPr bwMode="auto">
          <a:xfrm flipH="1" flipV="1">
            <a:off x="7399338" y="2759075"/>
            <a:ext cx="0" cy="1657350"/>
          </a:xfrm>
          <a:prstGeom prst="line">
            <a:avLst/>
          </a:prstGeom>
          <a:noFill/>
          <a:ln w="7620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922" name="Text Box 10"/>
          <p:cNvSpPr txBox="1">
            <a:spLocks noChangeArrowheads="1"/>
          </p:cNvSpPr>
          <p:nvPr/>
        </p:nvSpPr>
        <p:spPr bwMode="auto">
          <a:xfrm>
            <a:off x="3017520" y="4867275"/>
            <a:ext cx="568139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Calibri" pitchFamily="34" charset="0"/>
              </a:defRPr>
            </a:lvl1pPr>
            <a:lvl2pPr>
              <a:defRPr sz="22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sz="1600">
                <a:solidFill>
                  <a:schemeClr val="tx1"/>
                </a:solidFill>
                <a:latin typeface="Calibri" pitchFamily="34" charset="0"/>
              </a:defRPr>
            </a:lvl5pPr>
            <a:lvl6pPr eaLnBrk="0" fontAlgn="base" hangingPunct="0">
              <a:spcAft>
                <a:spcPct val="0"/>
              </a:spcAft>
              <a:buFont typeface="Arial" pitchFamily="34" charset="0"/>
              <a:buChar char="»"/>
              <a:defRPr sz="1600">
                <a:solidFill>
                  <a:schemeClr val="tx1"/>
                </a:solidFill>
                <a:latin typeface="Calibri" pitchFamily="34" charset="0"/>
              </a:defRPr>
            </a:lvl6pPr>
            <a:lvl7pPr eaLnBrk="0" fontAlgn="base" hangingPunct="0">
              <a:spcAft>
                <a:spcPct val="0"/>
              </a:spcAft>
              <a:buFont typeface="Arial" pitchFamily="34" charset="0"/>
              <a:buChar char="»"/>
              <a:defRPr sz="1600">
                <a:solidFill>
                  <a:schemeClr val="tx1"/>
                </a:solidFill>
                <a:latin typeface="Calibri" pitchFamily="34" charset="0"/>
              </a:defRPr>
            </a:lvl7pPr>
            <a:lvl8pPr eaLnBrk="0" fontAlgn="base" hangingPunct="0">
              <a:spcAft>
                <a:spcPct val="0"/>
              </a:spcAft>
              <a:buFont typeface="Arial" pitchFamily="34" charset="0"/>
              <a:buChar char="»"/>
              <a:defRPr sz="1600">
                <a:solidFill>
                  <a:schemeClr val="tx1"/>
                </a:solidFill>
                <a:latin typeface="Calibri" pitchFamily="34" charset="0"/>
              </a:defRPr>
            </a:lvl8pPr>
            <a:lvl9pPr eaLnBrk="0" fontAlgn="base" hangingPunct="0">
              <a:spcAft>
                <a:spcPct val="0"/>
              </a:spcAft>
              <a:buFont typeface="Arial" pitchFamily="34" charset="0"/>
              <a:buChar char="»"/>
              <a:defRPr sz="1600">
                <a:solidFill>
                  <a:schemeClr val="tx1"/>
                </a:solidFill>
                <a:latin typeface="Calibri" pitchFamily="34" charset="0"/>
              </a:defRPr>
            </a:lvl9pPr>
          </a:lstStyle>
          <a:p>
            <a:pPr algn="ctr">
              <a:spcBef>
                <a:spcPct val="50000"/>
              </a:spcBef>
            </a:pPr>
            <a:r>
              <a:rPr lang="pl-PL" sz="2400" b="0" i="0" strike="noStrike" cap="none" spc="0" baseline="0" dirty="0">
                <a:solidFill>
                  <a:srgbClr val="002060"/>
                </a:solidFill>
                <a:effectLst/>
                <a:latin typeface="Calibri"/>
                <a:ea typeface="Calibri"/>
                <a:cs typeface="Calibri"/>
              </a:rPr>
              <a:t>Zazwyczaj stosowana kolejność omawiania</a:t>
            </a:r>
          </a:p>
        </p:txBody>
      </p:sp>
      <p:sp>
        <p:nvSpPr>
          <p:cNvPr id="11" name="TextBox 2"/>
          <p:cNvSpPr txBox="1">
            <a:spLocks noChangeArrowheads="1"/>
          </p:cNvSpPr>
          <p:nvPr/>
        </p:nvSpPr>
        <p:spPr bwMode="auto">
          <a:xfrm>
            <a:off x="4885244" y="6115050"/>
            <a:ext cx="4258755" cy="24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eaLnBrk="1" hangingPunct="1">
              <a:spcBef>
                <a:spcPct val="0"/>
              </a:spcBef>
              <a:buFontTx/>
              <a:buNone/>
              <a:defRPr/>
            </a:pPr>
            <a:r>
              <a:rPr lang="pl-PL" sz="1000" b="0" i="0" strike="noStrike" cap="none" spc="0" baseline="0" dirty="0">
                <a:solidFill>
                  <a:srgbClr val="000000"/>
                </a:solidFill>
                <a:effectLst/>
                <a:latin typeface="Calibri"/>
                <a:ea typeface="Calibri"/>
                <a:cs typeface="Calibri"/>
              </a:rPr>
              <a:t>Na podstawie: </a:t>
            </a:r>
            <a:r>
              <a:rPr lang="en-GB" sz="1000" b="0" i="0" strike="noStrike" cap="none" spc="0" baseline="0" dirty="0">
                <a:solidFill>
                  <a:srgbClr val="000000"/>
                </a:solidFill>
                <a:effectLst/>
                <a:latin typeface="Calibri"/>
                <a:ea typeface="Calibri"/>
                <a:cs typeface="Calibri"/>
              </a:rPr>
              <a:t>Welch G</a:t>
            </a:r>
            <a:r>
              <a:rPr lang="pl-PL" sz="1000" b="0" i="0" strike="noStrike" cap="none" spc="0" baseline="0" dirty="0">
                <a:solidFill>
                  <a:srgbClr val="000000"/>
                </a:solidFill>
                <a:effectLst/>
                <a:latin typeface="Calibri"/>
                <a:ea typeface="Calibri"/>
                <a:cs typeface="Calibri"/>
              </a:rPr>
              <a:t>. i wsp., </a:t>
            </a:r>
            <a:r>
              <a:rPr lang="pl-PL" sz="1000" b="0" i="1" strike="noStrike" cap="none" spc="0" baseline="0" dirty="0">
                <a:solidFill>
                  <a:srgbClr val="000000"/>
                </a:solidFill>
                <a:effectLst/>
                <a:latin typeface="Calibri"/>
                <a:ea typeface="Calibri"/>
                <a:cs typeface="Calibri"/>
              </a:rPr>
              <a:t>Diabetes Spec</a:t>
            </a:r>
            <a:r>
              <a:rPr lang="pl-PL" sz="1000" b="0" i="0" strike="noStrike" cap="none" spc="0" baseline="0" dirty="0">
                <a:solidFill>
                  <a:srgbClr val="000000"/>
                </a:solidFill>
                <a:effectLst/>
                <a:latin typeface="Calibri"/>
                <a:ea typeface="Calibri"/>
                <a:cs typeface="Calibri"/>
              </a:rPr>
              <a:t> 2006;19:5–11.</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92100"/>
            <a:ext cx="8229600" cy="773113"/>
          </a:xfrm>
        </p:spPr>
        <p:txBody>
          <a:bodyPr/>
          <a:lstStyle/>
          <a:p>
            <a:pPr eaLnBrk="1" hangingPunct="1">
              <a:defRPr/>
            </a:pPr>
            <a:r>
              <a:rPr lang="pl-PL" sz="2800" b="1" i="0" strike="noStrike" cap="none" spc="0" baseline="0">
                <a:solidFill>
                  <a:srgbClr val="1D2763"/>
                </a:solidFill>
                <a:effectLst/>
                <a:latin typeface="Calibri"/>
                <a:ea typeface="Calibri"/>
                <a:cs typeface="Calibri"/>
              </a:rPr>
              <a:t>Zmiana – kto ponosi odpowiedzialność?</a:t>
            </a:r>
          </a:p>
        </p:txBody>
      </p:sp>
      <p:sp>
        <p:nvSpPr>
          <p:cNvPr id="41987" name="Rectangle 3"/>
          <p:cNvSpPr>
            <a:spLocks noGrp="1" noChangeArrowheads="1"/>
          </p:cNvSpPr>
          <p:nvPr>
            <p:ph idx="1"/>
          </p:nvPr>
        </p:nvSpPr>
        <p:spPr>
          <a:xfrm>
            <a:off x="458788" y="1565275"/>
            <a:ext cx="8229600" cy="4187825"/>
          </a:xfrm>
        </p:spPr>
        <p:txBody>
          <a:bodyPr/>
          <a:lstStyle/>
          <a:p>
            <a:pPr eaLnBrk="1" hangingPunct="1">
              <a:lnSpc>
                <a:spcPct val="90000"/>
              </a:lnSpc>
            </a:pPr>
            <a:r>
              <a:rPr lang="pl-PL" sz="2400" b="0" i="0" strike="noStrike" cap="none" spc="0" baseline="0" dirty="0">
                <a:solidFill>
                  <a:srgbClr val="1D2763"/>
                </a:solidFill>
                <a:effectLst/>
                <a:latin typeface="Calibri"/>
                <a:ea typeface="Calibri"/>
                <a:cs typeface="Calibri"/>
              </a:rPr>
              <a:t>To pacjenci decydują, co robić</a:t>
            </a:r>
          </a:p>
          <a:p>
            <a:pPr eaLnBrk="1" hangingPunct="1">
              <a:lnSpc>
                <a:spcPct val="90000"/>
              </a:lnSpc>
            </a:pPr>
            <a:endParaRPr lang="en-US" altLang="en-US" dirty="0">
              <a:ea typeface="HelveticaNeueLT Std Cn"/>
            </a:endParaRPr>
          </a:p>
          <a:p>
            <a:pPr eaLnBrk="1" hangingPunct="1">
              <a:lnSpc>
                <a:spcPct val="90000"/>
              </a:lnSpc>
            </a:pPr>
            <a:r>
              <a:rPr lang="pl-PL" sz="2400" b="0" i="0" strike="noStrike" cap="none" spc="0" baseline="0" dirty="0">
                <a:solidFill>
                  <a:srgbClr val="1D2763"/>
                </a:solidFill>
                <a:effectLst/>
                <a:latin typeface="Calibri"/>
                <a:ea typeface="Calibri"/>
                <a:cs typeface="Calibri"/>
              </a:rPr>
              <a:t>Zespół służy pomocą, ale</a:t>
            </a:r>
            <a:r>
              <a:rPr lang="pl-PL" sz="2400" b="0" i="1" strike="noStrike" cap="none" spc="0" baseline="0" dirty="0">
                <a:solidFill>
                  <a:srgbClr val="1D2763"/>
                </a:solidFill>
                <a:effectLst/>
                <a:latin typeface="Calibri"/>
                <a:ea typeface="Calibri"/>
                <a:cs typeface="Calibri"/>
              </a:rPr>
              <a:t> nie może zmienić się za pacjentów</a:t>
            </a:r>
          </a:p>
          <a:p>
            <a:pPr eaLnBrk="1" hangingPunct="1">
              <a:lnSpc>
                <a:spcPct val="90000"/>
              </a:lnSpc>
            </a:pPr>
            <a:endParaRPr lang="en-US" altLang="en-US" i="1" dirty="0">
              <a:ea typeface="HelveticaNeueLT Std Cn"/>
            </a:endParaRPr>
          </a:p>
          <a:p>
            <a:pPr eaLnBrk="1" hangingPunct="1">
              <a:lnSpc>
                <a:spcPct val="90000"/>
              </a:lnSpc>
            </a:pPr>
            <a:r>
              <a:rPr lang="pl-PL" sz="2400" b="0" i="0" strike="noStrike" cap="none" spc="0" baseline="0" dirty="0">
                <a:solidFill>
                  <a:srgbClr val="1D2763"/>
                </a:solidFill>
                <a:effectLst/>
                <a:latin typeface="Calibri"/>
                <a:ea typeface="Calibri"/>
                <a:cs typeface="Calibri"/>
              </a:rPr>
              <a:t>Co dzieje się, gdy ktoś zaangażuje się w rozmowę na temat zmiany, ale wciąż jest oporny na jej dokonanie?</a:t>
            </a: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92100"/>
            <a:ext cx="8229600" cy="773113"/>
          </a:xfrm>
        </p:spPr>
        <p:txBody>
          <a:bodyPr/>
          <a:lstStyle/>
          <a:p>
            <a:pPr eaLnBrk="1" hangingPunct="1">
              <a:defRPr/>
            </a:pPr>
            <a:r>
              <a:rPr lang="pl-PL" sz="2800" b="1" i="0" strike="noStrike" cap="none" spc="0" baseline="0">
                <a:solidFill>
                  <a:srgbClr val="1D2763"/>
                </a:solidFill>
                <a:effectLst/>
                <a:latin typeface="Calibri"/>
                <a:ea typeface="Calibri"/>
                <a:cs typeface="Calibri"/>
              </a:rPr>
              <a:t>Częsta odpowiedź: odruch poprawiania</a:t>
            </a:r>
            <a:r>
              <a:rPr lang="pl-PL" sz="2800" b="1" i="0" strike="noStrike" cap="none" spc="0" baseline="30000">
                <a:solidFill>
                  <a:srgbClr val="1D2763"/>
                </a:solidFill>
                <a:effectLst/>
                <a:latin typeface="Calibri"/>
                <a:ea typeface="Calibri"/>
                <a:cs typeface="Calibri"/>
              </a:rPr>
              <a:t>1</a:t>
            </a:r>
          </a:p>
        </p:txBody>
      </p:sp>
      <p:sp>
        <p:nvSpPr>
          <p:cNvPr id="43011" name="Rectangle 3"/>
          <p:cNvSpPr>
            <a:spLocks noGrp="1" noChangeArrowheads="1"/>
          </p:cNvSpPr>
          <p:nvPr>
            <p:ph idx="1"/>
          </p:nvPr>
        </p:nvSpPr>
        <p:spPr>
          <a:xfrm>
            <a:off x="457200" y="1506538"/>
            <a:ext cx="8229600" cy="4311650"/>
          </a:xfrm>
        </p:spPr>
        <p:txBody>
          <a:bodyPr/>
          <a:lstStyle/>
          <a:p>
            <a:pPr eaLnBrk="1" hangingPunct="1">
              <a:lnSpc>
                <a:spcPct val="110000"/>
              </a:lnSpc>
              <a:spcBef>
                <a:spcPct val="0"/>
              </a:spcBef>
            </a:pPr>
            <a:r>
              <a:rPr lang="pl-PL" sz="2400" b="1" i="1" strike="noStrike" cap="none" spc="0" baseline="0" dirty="0">
                <a:solidFill>
                  <a:srgbClr val="002060"/>
                </a:solidFill>
                <a:effectLst/>
                <a:latin typeface="Calibri"/>
                <a:ea typeface="Calibri"/>
                <a:cs typeface="Calibri"/>
              </a:rPr>
              <a:t>Dlaczego? </a:t>
            </a:r>
            <a:r>
              <a:rPr lang="pl-PL" sz="2400" b="0" i="0" strike="noStrike" cap="none" spc="0" baseline="0" dirty="0">
                <a:solidFill>
                  <a:srgbClr val="1D2763"/>
                </a:solidFill>
                <a:effectLst/>
                <a:latin typeface="Calibri"/>
                <a:ea typeface="Calibri"/>
                <a:cs typeface="Calibri"/>
              </a:rPr>
              <a:t>Nasze dążenie do </a:t>
            </a:r>
            <a:r>
              <a:rPr lang="en-GB" sz="2400" b="0" i="0" strike="noStrike" cap="none" spc="0" baseline="0" dirty="0" err="1">
                <a:solidFill>
                  <a:srgbClr val="1D2763"/>
                </a:solidFill>
                <a:effectLst/>
                <a:latin typeface="Calibri"/>
                <a:ea typeface="Calibri"/>
                <a:cs typeface="Calibri"/>
              </a:rPr>
              <a:t>wyprostowania</a:t>
            </a:r>
            <a:r>
              <a:rPr lang="en-GB" sz="2400" b="0" i="0" strike="noStrike" cap="none" spc="0" baseline="0" dirty="0">
                <a:solidFill>
                  <a:srgbClr val="1D2763"/>
                </a:solidFill>
                <a:effectLst/>
                <a:latin typeface="Calibri"/>
                <a:ea typeface="Calibri"/>
                <a:cs typeface="Calibri"/>
              </a:rPr>
              <a:t> </a:t>
            </a:r>
            <a:r>
              <a:rPr lang="en-GB" sz="2400" b="0" i="0" strike="noStrike" cap="none" spc="0" baseline="0" dirty="0" err="1">
                <a:solidFill>
                  <a:srgbClr val="1D2763"/>
                </a:solidFill>
                <a:effectLst/>
                <a:latin typeface="Calibri"/>
                <a:ea typeface="Calibri"/>
                <a:cs typeface="Calibri"/>
              </a:rPr>
              <a:t>spraw</a:t>
            </a:r>
            <a:r>
              <a:rPr lang="pl-PL" sz="2400" b="0" i="0" strike="noStrike" cap="none" spc="0" baseline="0" dirty="0">
                <a:solidFill>
                  <a:srgbClr val="1D2763"/>
                </a:solidFill>
                <a:effectLst/>
                <a:latin typeface="Calibri"/>
                <a:ea typeface="Calibri"/>
                <a:cs typeface="Calibri"/>
              </a:rPr>
              <a:t>, </a:t>
            </a:r>
            <a:r>
              <a:rPr lang="pl-PL" sz="2400" b="0" i="1" strike="noStrike" cap="none" spc="0" baseline="0" dirty="0">
                <a:solidFill>
                  <a:srgbClr val="1D2763"/>
                </a:solidFill>
                <a:effectLst/>
                <a:latin typeface="Calibri"/>
                <a:ea typeface="Calibri"/>
                <a:cs typeface="Calibri"/>
              </a:rPr>
              <a:t>„naprawiania”</a:t>
            </a:r>
            <a:r>
              <a:rPr lang="pl-PL" sz="2400" b="0" i="0" strike="noStrike" cap="none" spc="0" baseline="30000" dirty="0">
                <a:solidFill>
                  <a:srgbClr val="1D2763"/>
                </a:solidFill>
                <a:effectLst/>
                <a:latin typeface="Calibri"/>
                <a:ea typeface="Calibri"/>
                <a:cs typeface="Calibri"/>
              </a:rPr>
              <a:t>1</a:t>
            </a:r>
          </a:p>
          <a:p>
            <a:pPr eaLnBrk="1" hangingPunct="1">
              <a:lnSpc>
                <a:spcPct val="110000"/>
              </a:lnSpc>
              <a:spcBef>
                <a:spcPct val="0"/>
              </a:spcBef>
            </a:pPr>
            <a:endParaRPr lang="en-GB" altLang="en-US" sz="2800" dirty="0">
              <a:solidFill>
                <a:srgbClr val="FFFF00"/>
              </a:solidFill>
              <a:ea typeface="HelveticaNeueLT Std Cn"/>
            </a:endParaRPr>
          </a:p>
          <a:p>
            <a:pPr eaLnBrk="1" hangingPunct="1">
              <a:lnSpc>
                <a:spcPct val="110000"/>
              </a:lnSpc>
              <a:spcBef>
                <a:spcPct val="0"/>
              </a:spcBef>
            </a:pPr>
            <a:r>
              <a:rPr lang="pl-PL" sz="2400" b="1" i="1" strike="noStrike" cap="none" spc="0" baseline="0" dirty="0">
                <a:solidFill>
                  <a:srgbClr val="002060"/>
                </a:solidFill>
                <a:effectLst/>
                <a:latin typeface="Calibri"/>
                <a:ea typeface="Calibri"/>
                <a:cs typeface="Calibri"/>
              </a:rPr>
              <a:t>Co się dzieje? </a:t>
            </a:r>
            <a:r>
              <a:rPr lang="pl-PL" sz="2400" b="0" i="0" strike="noStrike" cap="none" spc="0" baseline="0" dirty="0">
                <a:solidFill>
                  <a:srgbClr val="1D2763"/>
                </a:solidFill>
                <a:effectLst/>
                <a:latin typeface="Calibri"/>
                <a:ea typeface="Calibri"/>
                <a:cs typeface="Calibri"/>
              </a:rPr>
              <a:t>Zwiększa się opór</a:t>
            </a:r>
          </a:p>
          <a:p>
            <a:pPr lvl="1" eaLnBrk="1" hangingPunct="1">
              <a:lnSpc>
                <a:spcPct val="90000"/>
              </a:lnSpc>
            </a:pPr>
            <a:r>
              <a:rPr lang="pl-PL" sz="2200" b="0" i="0" strike="noStrike" cap="none" spc="0" baseline="0" dirty="0">
                <a:solidFill>
                  <a:srgbClr val="000000"/>
                </a:solidFill>
                <a:effectLst/>
                <a:latin typeface="Calibri"/>
                <a:ea typeface="Calibri"/>
                <a:cs typeface="Calibri"/>
              </a:rPr>
              <a:t>Przez taką reakcję ludzie mogą poczuć się usprawiedliwieni</a:t>
            </a:r>
          </a:p>
          <a:p>
            <a:pPr lvl="1" eaLnBrk="1" hangingPunct="1">
              <a:lnSpc>
                <a:spcPct val="90000"/>
              </a:lnSpc>
            </a:pPr>
            <a:r>
              <a:rPr lang="pl-PL" sz="2200" b="0" i="0" strike="noStrike" cap="none" spc="0" baseline="0" dirty="0">
                <a:solidFill>
                  <a:srgbClr val="000000"/>
                </a:solidFill>
                <a:effectLst/>
                <a:latin typeface="Calibri"/>
                <a:ea typeface="Calibri"/>
                <a:cs typeface="Calibri"/>
              </a:rPr>
              <a:t>W sensie, że nie muszą już myśleć o zmianie</a:t>
            </a:r>
          </a:p>
          <a:p>
            <a:pPr eaLnBrk="1" hangingPunct="1">
              <a:lnSpc>
                <a:spcPct val="110000"/>
              </a:lnSpc>
              <a:spcBef>
                <a:spcPct val="0"/>
              </a:spcBef>
            </a:pPr>
            <a:endParaRPr lang="en-US" altLang="en-US" sz="2800" dirty="0">
              <a:ea typeface="HelveticaNeueLT Std Cn"/>
            </a:endParaRPr>
          </a:p>
          <a:p>
            <a:pPr eaLnBrk="1" hangingPunct="1">
              <a:lnSpc>
                <a:spcPct val="110000"/>
              </a:lnSpc>
              <a:spcBef>
                <a:spcPct val="0"/>
              </a:spcBef>
            </a:pPr>
            <a:r>
              <a:rPr lang="pl-PL" sz="2400" b="0" i="0" strike="noStrike" cap="none" spc="0" baseline="0" dirty="0">
                <a:solidFill>
                  <a:srgbClr val="1D2763"/>
                </a:solidFill>
                <a:effectLst/>
                <a:latin typeface="Calibri"/>
                <a:ea typeface="Calibri"/>
                <a:cs typeface="Calibri"/>
              </a:rPr>
              <a:t>Podpowiedź: W przypadku usłyszenia odpowiedzi:</a:t>
            </a:r>
            <a:r>
              <a:rPr lang="pl-PL" sz="2400" b="0" i="1" strike="noStrike" cap="none" spc="0" baseline="0" dirty="0">
                <a:solidFill>
                  <a:srgbClr val="1D2763"/>
                </a:solidFill>
                <a:effectLst/>
                <a:latin typeface="Calibri"/>
                <a:ea typeface="Calibri"/>
                <a:cs typeface="Calibri"/>
              </a:rPr>
              <a:t> „tak, ale...” </a:t>
            </a:r>
            <a:r>
              <a:rPr lang="pl-PL" sz="2400" b="0" i="0" strike="noStrike" cap="none" spc="0" baseline="0" dirty="0">
                <a:solidFill>
                  <a:srgbClr val="1D2763"/>
                </a:solidFill>
                <a:effectLst/>
                <a:latin typeface="Calibri"/>
                <a:ea typeface="Calibri"/>
                <a:cs typeface="Calibri"/>
              </a:rPr>
              <a:t>lub </a:t>
            </a:r>
            <a:r>
              <a:rPr lang="pl-PL" sz="2400" b="0" i="1" strike="noStrike" cap="none" spc="0" baseline="0" dirty="0">
                <a:solidFill>
                  <a:srgbClr val="1D2763"/>
                </a:solidFill>
                <a:effectLst/>
                <a:latin typeface="Calibri"/>
                <a:ea typeface="Calibri"/>
                <a:cs typeface="Calibri"/>
              </a:rPr>
              <a:t>„Już tego próbowałem</a:t>
            </a:r>
            <a:r>
              <a:rPr lang="pl-PL" sz="2400" b="0" i="0" strike="noStrike" cap="none" spc="0" baseline="0" dirty="0">
                <a:solidFill>
                  <a:srgbClr val="1D2763"/>
                </a:solidFill>
                <a:effectLst/>
                <a:latin typeface="Calibri"/>
                <a:ea typeface="Calibri"/>
                <a:cs typeface="Calibri"/>
              </a:rPr>
              <a:t>/-am”, uległeś/-aś odruchowi poprawiania!</a:t>
            </a:r>
            <a:endParaRPr lang="en-GB" altLang="en-US" dirty="0">
              <a:ea typeface="HelveticaNeueLT Std Cn"/>
            </a:endParaRPr>
          </a:p>
        </p:txBody>
      </p:sp>
      <p:sp>
        <p:nvSpPr>
          <p:cNvPr id="4" name="TextBox 2"/>
          <p:cNvSpPr txBox="1">
            <a:spLocks noChangeArrowheads="1"/>
          </p:cNvSpPr>
          <p:nvPr/>
        </p:nvSpPr>
        <p:spPr bwMode="auto">
          <a:xfrm>
            <a:off x="5566963" y="6102350"/>
            <a:ext cx="3577036" cy="24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eaLnBrk="1" hangingPunct="1">
              <a:spcBef>
                <a:spcPct val="0"/>
              </a:spcBef>
              <a:buFontTx/>
              <a:buNone/>
              <a:defRPr/>
            </a:pPr>
            <a:r>
              <a:rPr lang="pl-PL" sz="1000" b="0" i="0" strike="noStrike" cap="none" spc="0" baseline="0">
                <a:solidFill>
                  <a:srgbClr val="000000"/>
                </a:solidFill>
                <a:effectLst/>
                <a:latin typeface="Calibri"/>
                <a:ea typeface="Calibri"/>
                <a:cs typeface="Calibri"/>
              </a:rPr>
              <a:t>1. Treasure J.</a:t>
            </a:r>
            <a:r>
              <a:rPr lang="pl-PL" sz="1000" b="0" i="1" strike="noStrike" cap="none" spc="0" baseline="0">
                <a:solidFill>
                  <a:srgbClr val="000000"/>
                </a:solidFill>
                <a:effectLst/>
                <a:latin typeface="Calibri"/>
                <a:ea typeface="Calibri"/>
                <a:cs typeface="Calibri"/>
              </a:rPr>
              <a:t> Adv Psychiatr Treat </a:t>
            </a:r>
            <a:r>
              <a:rPr lang="pl-PL" sz="1000" b="0" i="0" strike="noStrike" cap="none" spc="0" baseline="0">
                <a:solidFill>
                  <a:srgbClr val="000000"/>
                </a:solidFill>
                <a:effectLst/>
                <a:latin typeface="Calibri"/>
                <a:ea typeface="Calibri"/>
                <a:cs typeface="Calibri"/>
              </a:rPr>
              <a:t>2004;10:331–337.</a:t>
            </a: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92100"/>
            <a:ext cx="8229600" cy="773113"/>
          </a:xfrm>
        </p:spPr>
        <p:txBody>
          <a:bodyPr/>
          <a:lstStyle/>
          <a:p>
            <a:pPr eaLnBrk="1" hangingPunct="1">
              <a:defRPr/>
            </a:pPr>
            <a:r>
              <a:rPr lang="pl-PL" sz="2800" b="1" i="0" strike="noStrike" cap="none" spc="0" baseline="0">
                <a:solidFill>
                  <a:srgbClr val="1D2763"/>
                </a:solidFill>
                <a:effectLst/>
                <a:latin typeface="Calibri"/>
                <a:ea typeface="Calibri"/>
                <a:cs typeface="Calibri"/>
              </a:rPr>
              <a:t>Lepsza reakcja: podążanie za oporem</a:t>
            </a:r>
          </a:p>
        </p:txBody>
      </p:sp>
      <p:sp>
        <p:nvSpPr>
          <p:cNvPr id="44035" name="Rectangle 3"/>
          <p:cNvSpPr>
            <a:spLocks noGrp="1" noChangeArrowheads="1"/>
          </p:cNvSpPr>
          <p:nvPr>
            <p:ph idx="1"/>
          </p:nvPr>
        </p:nvSpPr>
        <p:spPr>
          <a:xfrm>
            <a:off x="457200" y="1557338"/>
            <a:ext cx="8229600" cy="4311650"/>
          </a:xfrm>
        </p:spPr>
        <p:txBody>
          <a:bodyPr/>
          <a:lstStyle/>
          <a:p>
            <a:pPr eaLnBrk="1" hangingPunct="1">
              <a:lnSpc>
                <a:spcPct val="90000"/>
              </a:lnSpc>
            </a:pPr>
            <a:r>
              <a:rPr lang="pl-PL" sz="2400" b="0" i="0" strike="noStrike" cap="none" spc="0" baseline="0" dirty="0">
                <a:solidFill>
                  <a:srgbClr val="1D2763"/>
                </a:solidFill>
                <a:effectLst/>
                <a:latin typeface="Calibri"/>
                <a:ea typeface="Calibri"/>
                <a:cs typeface="Calibri"/>
              </a:rPr>
              <a:t>Nigdy nie należy reagować na opór sporem, bez względu na to, jak bardzo jest się sfrustrowanym/-ą!</a:t>
            </a:r>
          </a:p>
          <a:p>
            <a:pPr eaLnBrk="1" hangingPunct="1">
              <a:lnSpc>
                <a:spcPct val="90000"/>
              </a:lnSpc>
            </a:pPr>
            <a:endParaRPr lang="en-US" altLang="en-US" dirty="0">
              <a:ea typeface="HelveticaNeueLT Std Cn"/>
            </a:endParaRPr>
          </a:p>
          <a:p>
            <a:pPr eaLnBrk="1" hangingPunct="1">
              <a:lnSpc>
                <a:spcPct val="90000"/>
              </a:lnSpc>
            </a:pPr>
            <a:r>
              <a:rPr lang="pl-PL" sz="2400" b="0" i="0" strike="noStrike" cap="none" spc="0" baseline="0" dirty="0">
                <a:solidFill>
                  <a:srgbClr val="1D2763"/>
                </a:solidFill>
                <a:effectLst/>
                <a:latin typeface="Calibri"/>
                <a:ea typeface="Calibri"/>
                <a:cs typeface="Calibri"/>
              </a:rPr>
              <a:t>Należy wykorzystać umiejętności aktywnego słuchania i wyrażać empatię</a:t>
            </a:r>
          </a:p>
          <a:p>
            <a:pPr eaLnBrk="1" hangingPunct="1">
              <a:lnSpc>
                <a:spcPct val="90000"/>
              </a:lnSpc>
            </a:pPr>
            <a:endParaRPr lang="en-GB" altLang="en-US" dirty="0">
              <a:ea typeface="HelveticaNeueLT Std Cn"/>
            </a:endParaRPr>
          </a:p>
          <a:p>
            <a:pPr eaLnBrk="1" hangingPunct="1">
              <a:lnSpc>
                <a:spcPct val="90000"/>
              </a:lnSpc>
            </a:pPr>
            <a:r>
              <a:rPr lang="pl-PL" sz="2400" b="0" i="0" strike="noStrike" cap="none" spc="0" baseline="0" dirty="0">
                <a:solidFill>
                  <a:srgbClr val="1D2763"/>
                </a:solidFill>
                <a:effectLst/>
                <a:latin typeface="Calibri"/>
                <a:ea typeface="Calibri"/>
                <a:cs typeface="Calibri"/>
              </a:rPr>
              <a:t>Potwierdzić, że ambiwalencja jest normalnym zjawiskiem</a:t>
            </a:r>
          </a:p>
          <a:p>
            <a:pPr eaLnBrk="1" hangingPunct="1">
              <a:lnSpc>
                <a:spcPct val="90000"/>
              </a:lnSpc>
            </a:pPr>
            <a:endParaRPr lang="en-GB" altLang="en-US" dirty="0">
              <a:ea typeface="HelveticaNeueLT Std Cn"/>
            </a:endParaRPr>
          </a:p>
          <a:p>
            <a:pPr eaLnBrk="1" hangingPunct="1">
              <a:lnSpc>
                <a:spcPct val="90000"/>
              </a:lnSpc>
            </a:pPr>
            <a:r>
              <a:rPr lang="pl-PL" sz="2400" b="0" i="0" strike="noStrike" cap="none" spc="0" baseline="0" dirty="0">
                <a:solidFill>
                  <a:srgbClr val="1D2763"/>
                </a:solidFill>
                <a:effectLst/>
                <a:latin typeface="Calibri"/>
                <a:ea typeface="Calibri"/>
                <a:cs typeface="Calibri"/>
              </a:rPr>
              <a:t>Podążać za oporem</a:t>
            </a:r>
          </a:p>
        </p:txBody>
      </p:sp>
      <p:sp>
        <p:nvSpPr>
          <p:cNvPr id="4" name="TextBox 2"/>
          <p:cNvSpPr txBox="1">
            <a:spLocks noChangeArrowheads="1"/>
          </p:cNvSpPr>
          <p:nvPr/>
        </p:nvSpPr>
        <p:spPr bwMode="auto">
          <a:xfrm>
            <a:off x="5566963" y="6115050"/>
            <a:ext cx="3577036" cy="24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eaLnBrk="1" hangingPunct="1">
              <a:spcBef>
                <a:spcPct val="0"/>
              </a:spcBef>
              <a:buFontTx/>
              <a:buNone/>
              <a:defRPr/>
            </a:pPr>
            <a:r>
              <a:rPr lang="pl-PL" sz="1000" b="0" i="0" strike="noStrike" cap="none" spc="0" baseline="0">
                <a:solidFill>
                  <a:srgbClr val="000000"/>
                </a:solidFill>
                <a:effectLst/>
                <a:latin typeface="Calibri"/>
                <a:ea typeface="Calibri"/>
                <a:cs typeface="Calibri"/>
              </a:rPr>
              <a:t>Welch G. i wsp., </a:t>
            </a:r>
            <a:r>
              <a:rPr lang="pl-PL" sz="1000" b="0" i="1" strike="noStrike" cap="none" spc="0" baseline="0">
                <a:solidFill>
                  <a:srgbClr val="000000"/>
                </a:solidFill>
                <a:effectLst/>
                <a:latin typeface="Calibri"/>
                <a:ea typeface="Calibri"/>
                <a:cs typeface="Calibri"/>
              </a:rPr>
              <a:t>Diabetes Spec</a:t>
            </a:r>
            <a:r>
              <a:rPr lang="pl-PL" sz="1000" b="0" i="0" strike="noStrike" cap="none" spc="0" baseline="0">
                <a:solidFill>
                  <a:srgbClr val="000000"/>
                </a:solidFill>
                <a:effectLst/>
                <a:latin typeface="Calibri"/>
                <a:ea typeface="Calibri"/>
                <a:cs typeface="Calibri"/>
              </a:rPr>
              <a:t> 2006;19:5–11.</a:t>
            </a: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a:xfrm>
            <a:off x="457200" y="292100"/>
            <a:ext cx="8229600" cy="773113"/>
          </a:xfrm>
        </p:spPr>
        <p:txBody>
          <a:bodyPr/>
          <a:lstStyle/>
          <a:p>
            <a:pPr eaLnBrk="1" hangingPunct="1">
              <a:defRPr/>
            </a:pPr>
            <a:r>
              <a:rPr lang="pl-PL" sz="2800" b="1" i="0" strike="noStrike" cap="none" spc="0" baseline="0">
                <a:solidFill>
                  <a:srgbClr val="1D2763"/>
                </a:solidFill>
                <a:effectLst/>
                <a:latin typeface="Calibri"/>
                <a:ea typeface="Calibri"/>
                <a:cs typeface="Calibri"/>
              </a:rPr>
              <a:t>Piśmiennictwo</a:t>
            </a:r>
          </a:p>
        </p:txBody>
      </p:sp>
      <p:sp>
        <p:nvSpPr>
          <p:cNvPr id="45059" name="Rectangle 3"/>
          <p:cNvSpPr>
            <a:spLocks noGrp="1"/>
          </p:cNvSpPr>
          <p:nvPr>
            <p:ph idx="1"/>
          </p:nvPr>
        </p:nvSpPr>
        <p:spPr>
          <a:xfrm>
            <a:off x="457200" y="1570038"/>
            <a:ext cx="8229600" cy="4311650"/>
          </a:xfrm>
        </p:spPr>
        <p:txBody>
          <a:bodyPr/>
          <a:lstStyle/>
          <a:p>
            <a:pPr eaLnBrk="1" hangingPunct="1"/>
            <a:r>
              <a:rPr lang="de-DE" altLang="en-US" sz="1600" dirty="0">
                <a:ea typeface="HelveticaNeueLT Std Cn"/>
              </a:rPr>
              <a:t>Bowins B. </a:t>
            </a:r>
            <a:r>
              <a:rPr lang="en-GB" altLang="en-US" sz="1600" dirty="0">
                <a:ea typeface="HelveticaNeueLT Std Cn"/>
              </a:rPr>
              <a:t>Psychological </a:t>
            </a:r>
            <a:r>
              <a:rPr lang="en-GB" altLang="en-US" sz="1600" dirty="0" err="1">
                <a:ea typeface="HelveticaNeueLT Std Cn"/>
              </a:rPr>
              <a:t>defense</a:t>
            </a:r>
            <a:r>
              <a:rPr lang="en-GB" altLang="en-US" sz="1600" dirty="0">
                <a:ea typeface="HelveticaNeueLT Std Cn"/>
              </a:rPr>
              <a:t> mechanisms: a new perspective. </a:t>
            </a:r>
            <a:r>
              <a:rPr lang="de-DE" altLang="en-US" sz="1600" i="1" dirty="0">
                <a:ea typeface="HelveticaNeueLT Std Cn"/>
              </a:rPr>
              <a:t>Am J Psychoanal</a:t>
            </a:r>
            <a:r>
              <a:rPr lang="de-DE" altLang="en-US" sz="1600" dirty="0">
                <a:ea typeface="HelveticaNeueLT Std Cn"/>
              </a:rPr>
              <a:t> 2004;64:1–26.</a:t>
            </a:r>
          </a:p>
          <a:p>
            <a:pPr eaLnBrk="1" hangingPunct="1"/>
            <a:r>
              <a:rPr lang="da-DK" altLang="en-US" sz="1600" dirty="0">
                <a:ea typeface="HelveticaNeueLT Std Cn"/>
              </a:rPr>
              <a:t>Egan LC, Santos LR, Bloom P. </a:t>
            </a:r>
            <a:r>
              <a:rPr lang="en-GB" altLang="en-US" sz="1600" dirty="0">
                <a:ea typeface="HelveticaNeueLT Std Cn"/>
              </a:rPr>
              <a:t>The origins of cognitive dissonance. </a:t>
            </a:r>
            <a:r>
              <a:rPr lang="da-DK" altLang="en-US" sz="1600" i="1" dirty="0">
                <a:ea typeface="HelveticaNeueLT Std Cn"/>
              </a:rPr>
              <a:t>Psy Sci </a:t>
            </a:r>
            <a:r>
              <a:rPr lang="da-DK" altLang="en-US" sz="1600" dirty="0">
                <a:ea typeface="HelveticaNeueLT Std Cn"/>
              </a:rPr>
              <a:t>2007;18: 978–983.</a:t>
            </a:r>
          </a:p>
          <a:p>
            <a:pPr eaLnBrk="1" hangingPunct="1"/>
            <a:r>
              <a:rPr lang="en-US" altLang="en-US" sz="1600" dirty="0">
                <a:ea typeface="HelveticaNeueLT Std Cn"/>
              </a:rPr>
              <a:t>Festinger L. </a:t>
            </a:r>
            <a:r>
              <a:rPr lang="en-US" altLang="en-US" sz="1600" i="1" dirty="0">
                <a:ea typeface="HelveticaNeueLT Std Cn"/>
              </a:rPr>
              <a:t>A theory of cognitive dissonance</a:t>
            </a:r>
            <a:r>
              <a:rPr lang="en-US" altLang="en-US" sz="1600" dirty="0">
                <a:ea typeface="HelveticaNeueLT Std Cn"/>
              </a:rPr>
              <a:t>. Stanford, CA: Stanford University Press; 1957.</a:t>
            </a:r>
          </a:p>
          <a:p>
            <a:pPr eaLnBrk="1" hangingPunct="1"/>
            <a:r>
              <a:rPr lang="en-GB" altLang="en-US" sz="1600" dirty="0">
                <a:ea typeface="HelveticaNeueLT Std Cn"/>
              </a:rPr>
              <a:t>Markland D, Ryan RM, Tobin VJ, Rollnick S. Motivational interviewing and self–determination theory. </a:t>
            </a:r>
            <a:r>
              <a:rPr lang="en-GB" altLang="en-US" sz="1600" i="1" dirty="0">
                <a:ea typeface="HelveticaNeueLT Std Cn"/>
              </a:rPr>
              <a:t>J Soc Clin </a:t>
            </a:r>
            <a:r>
              <a:rPr lang="en-GB" altLang="en-US" sz="1600" i="1" dirty="0" err="1">
                <a:ea typeface="HelveticaNeueLT Std Cn"/>
              </a:rPr>
              <a:t>Psychol</a:t>
            </a:r>
            <a:r>
              <a:rPr lang="en-GB" altLang="en-US" sz="1600" dirty="0">
                <a:ea typeface="HelveticaNeueLT Std Cn"/>
              </a:rPr>
              <a:t> 2005;24:811–831.</a:t>
            </a:r>
          </a:p>
          <a:p>
            <a:pPr eaLnBrk="1" hangingPunct="1"/>
            <a:r>
              <a:rPr lang="en-GB" altLang="en-US" sz="1600" dirty="0">
                <a:ea typeface="HelveticaNeueLT Std Cn"/>
              </a:rPr>
              <a:t>Treasure J. Motivational interviewing. </a:t>
            </a:r>
            <a:r>
              <a:rPr lang="en-GB" altLang="en-US" sz="1600" i="1" dirty="0">
                <a:ea typeface="HelveticaNeueLT Std Cn"/>
              </a:rPr>
              <a:t>Adv </a:t>
            </a:r>
            <a:r>
              <a:rPr lang="en-GB" altLang="en-US" sz="1600" i="1" dirty="0" err="1">
                <a:ea typeface="HelveticaNeueLT Std Cn"/>
              </a:rPr>
              <a:t>Psychiatr</a:t>
            </a:r>
            <a:r>
              <a:rPr lang="en-GB" altLang="en-US" sz="1600" i="1" dirty="0">
                <a:ea typeface="HelveticaNeueLT Std Cn"/>
              </a:rPr>
              <a:t> Treat</a:t>
            </a:r>
            <a:r>
              <a:rPr lang="en-GB" altLang="en-US" sz="1600" dirty="0">
                <a:ea typeface="HelveticaNeueLT Std Cn"/>
              </a:rPr>
              <a:t> 2004;10:331–337.</a:t>
            </a:r>
          </a:p>
          <a:p>
            <a:pPr eaLnBrk="1" hangingPunct="1"/>
            <a:r>
              <a:rPr lang="en-GB" altLang="en-US" sz="1600" dirty="0">
                <a:ea typeface="HelveticaNeueLT Std Cn"/>
              </a:rPr>
              <a:t>Welch G, Rose G, Ernst D. Motivational interviewing and diabetes: What is it, how is it used, and does it work? </a:t>
            </a:r>
            <a:r>
              <a:rPr lang="en-GB" altLang="en-US" sz="1600" i="1" dirty="0">
                <a:ea typeface="HelveticaNeueLT Std Cn"/>
              </a:rPr>
              <a:t>Diabetes Spec</a:t>
            </a:r>
            <a:r>
              <a:rPr lang="en-GB" altLang="en-US" sz="1600" dirty="0">
                <a:ea typeface="HelveticaNeueLT Std Cn"/>
              </a:rPr>
              <a:t> 2006;19:5–11.</a:t>
            </a:r>
          </a:p>
          <a:p>
            <a:pPr eaLnBrk="1" hangingPunct="1"/>
            <a:endParaRPr lang="en-GB" altLang="en-US" sz="1600" dirty="0">
              <a:ea typeface="HelveticaNeueLT Std Cn"/>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E864F-06F0-4069-8965-82618F4C7D01}"/>
              </a:ext>
            </a:extLst>
          </p:cNvPr>
          <p:cNvSpPr>
            <a:spLocks noGrp="1"/>
          </p:cNvSpPr>
          <p:nvPr>
            <p:ph type="title"/>
          </p:nvPr>
        </p:nvSpPr>
        <p:spPr/>
        <p:txBody>
          <a:bodyPr/>
          <a:lstStyle/>
          <a:p>
            <a:r>
              <a:rPr lang="pl-PL" sz="2800" b="1" i="0" strike="noStrike" cap="none" spc="0" baseline="0">
                <a:solidFill>
                  <a:srgbClr val="1D2763"/>
                </a:solidFill>
                <a:effectLst/>
                <a:latin typeface="Calibri"/>
                <a:ea typeface="Calibri"/>
                <a:cs typeface="Calibri"/>
              </a:rPr>
              <a:t>Wprowadzenie</a:t>
            </a:r>
          </a:p>
        </p:txBody>
      </p:sp>
      <p:sp>
        <p:nvSpPr>
          <p:cNvPr id="3" name="Content Placeholder 2">
            <a:extLst>
              <a:ext uri="{FF2B5EF4-FFF2-40B4-BE49-F238E27FC236}">
                <a16:creationId xmlns:a16="http://schemas.microsoft.com/office/drawing/2014/main" id="{5E0C1946-6961-4F46-9F14-83C66CC06AF8}"/>
              </a:ext>
            </a:extLst>
          </p:cNvPr>
          <p:cNvSpPr>
            <a:spLocks noGrp="1"/>
          </p:cNvSpPr>
          <p:nvPr>
            <p:ph idx="1"/>
          </p:nvPr>
        </p:nvSpPr>
        <p:spPr>
          <a:xfrm>
            <a:off x="457200" y="1316275"/>
            <a:ext cx="8229600" cy="4312692"/>
          </a:xfrm>
        </p:spPr>
        <p:txBody>
          <a:bodyPr/>
          <a:lstStyle/>
          <a:p>
            <a:r>
              <a:rPr lang="pl-PL" sz="2200" b="0" i="0" strike="noStrike" cap="none" spc="0" baseline="0" dirty="0">
                <a:solidFill>
                  <a:srgbClr val="1D2763"/>
                </a:solidFill>
                <a:effectLst/>
                <a:latin typeface="Calibri"/>
                <a:ea typeface="Calibri"/>
                <a:cs typeface="Calibri"/>
              </a:rPr>
              <a:t>Prezentowane moduły zostały opracowane przez komitet sterujący składający się z międzynarodowych ekspertów w dziedzinie mukowiscydozy (ang. cystic fibrosis, CF) w celu przedstawienia metod prowadzenia dialogu motywującego (ang. motivational interviewing, MI), który może stanowić skuteczny program pomocy pacjentom w otwarciu się na zmianę zachowania. </a:t>
            </a:r>
          </a:p>
          <a:p>
            <a:r>
              <a:rPr lang="pl-PL" sz="2200" b="0" i="0" strike="noStrike" cap="none" spc="0" baseline="0" dirty="0">
                <a:solidFill>
                  <a:srgbClr val="1D2763"/>
                </a:solidFill>
                <a:effectLst/>
                <a:latin typeface="Calibri"/>
                <a:ea typeface="Calibri"/>
                <a:cs typeface="Calibri"/>
              </a:rPr>
              <a:t>Informacje dotyczące dialogu motywującego podzielono na pięć modułów, które przygotowano, aby przekazać Państwu wiedzę i umożliwić nabycie umiejętności niezbędnych do prowadzenia dialogu motywującego. Wszystkie moduły można pobrać ze strony www.cfcare.net</a:t>
            </a:r>
          </a:p>
          <a:p>
            <a:r>
              <a:rPr lang="pl-PL" sz="2200" b="0" i="0" strike="noStrike" cap="none" spc="0" baseline="0" dirty="0">
                <a:solidFill>
                  <a:srgbClr val="1D2763"/>
                </a:solidFill>
                <a:effectLst/>
                <a:latin typeface="Calibri"/>
                <a:ea typeface="Calibri"/>
                <a:cs typeface="Calibri"/>
              </a:rPr>
              <a:t>Ten moduł dotyczy identyfikacji rozbieżnych myśli i zachowań oraz rozwijania rozbieżności. </a:t>
            </a:r>
          </a:p>
          <a:p>
            <a:endParaRPr lang="en-GB" dirty="0"/>
          </a:p>
        </p:txBody>
      </p:sp>
    </p:spTree>
    <p:extLst>
      <p:ext uri="{BB962C8B-B14F-4D97-AF65-F5344CB8AC3E}">
        <p14:creationId xmlns:p14="http://schemas.microsoft.com/office/powerpoint/2010/main" val="253727910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a:xfrm>
            <a:off x="457200" y="292100"/>
            <a:ext cx="8229600" cy="773113"/>
          </a:xfrm>
        </p:spPr>
        <p:txBody>
          <a:bodyPr/>
          <a:lstStyle/>
          <a:p>
            <a:pPr eaLnBrk="1" hangingPunct="1">
              <a:defRPr/>
            </a:pPr>
            <a:r>
              <a:rPr lang="pl-PL" sz="2800" b="1" i="0" strike="noStrike" cap="none" spc="0" baseline="0">
                <a:solidFill>
                  <a:srgbClr val="1D2763"/>
                </a:solidFill>
                <a:effectLst/>
                <a:latin typeface="Calibri"/>
                <a:ea typeface="Calibri"/>
                <a:cs typeface="Calibri"/>
              </a:rPr>
              <a:t>Przegląd sesji</a:t>
            </a:r>
          </a:p>
        </p:txBody>
      </p:sp>
      <p:sp>
        <p:nvSpPr>
          <p:cNvPr id="19459" name="Rectangle 3"/>
          <p:cNvSpPr>
            <a:spLocks noGrp="1"/>
          </p:cNvSpPr>
          <p:nvPr>
            <p:ph idx="1"/>
          </p:nvPr>
        </p:nvSpPr>
        <p:spPr>
          <a:xfrm>
            <a:off x="457200" y="1570038"/>
            <a:ext cx="8229600" cy="4311650"/>
          </a:xfrm>
        </p:spPr>
        <p:txBody>
          <a:bodyPr/>
          <a:lstStyle/>
          <a:p>
            <a:pPr eaLnBrk="1" hangingPunct="1">
              <a:spcBef>
                <a:spcPct val="0"/>
              </a:spcBef>
            </a:pPr>
            <a:r>
              <a:rPr lang="pl-PL" sz="2400" b="0" i="0" strike="noStrike" cap="none" spc="0" baseline="0">
                <a:solidFill>
                  <a:srgbClr val="1D2763"/>
                </a:solidFill>
                <a:effectLst/>
                <a:latin typeface="Calibri"/>
                <a:ea typeface="Calibri"/>
                <a:cs typeface="Calibri"/>
              </a:rPr>
              <a:t>Uznanie ambiwalencji</a:t>
            </a:r>
          </a:p>
          <a:p>
            <a:pPr eaLnBrk="1" hangingPunct="1">
              <a:spcBef>
                <a:spcPct val="0"/>
              </a:spcBef>
            </a:pPr>
            <a:endParaRPr lang="en-GB" altLang="en-US">
              <a:ea typeface="HelveticaNeueLT Std Cn"/>
            </a:endParaRPr>
          </a:p>
          <a:p>
            <a:pPr eaLnBrk="1" hangingPunct="1">
              <a:spcBef>
                <a:spcPct val="0"/>
              </a:spcBef>
            </a:pPr>
            <a:r>
              <a:rPr lang="pl-PL" sz="2400" b="0" i="0" strike="noStrike" cap="none" spc="0" baseline="0">
                <a:solidFill>
                  <a:srgbClr val="1D2763"/>
                </a:solidFill>
                <a:effectLst/>
                <a:latin typeface="Calibri"/>
                <a:ea typeface="Calibri"/>
                <a:cs typeface="Calibri"/>
              </a:rPr>
              <a:t>Badanie dysonansu poznawczego</a:t>
            </a:r>
          </a:p>
          <a:p>
            <a:pPr eaLnBrk="1" hangingPunct="1">
              <a:spcBef>
                <a:spcPct val="0"/>
              </a:spcBef>
            </a:pPr>
            <a:endParaRPr lang="en-GB" altLang="en-US">
              <a:ea typeface="HelveticaNeueLT Std Cn"/>
            </a:endParaRPr>
          </a:p>
          <a:p>
            <a:pPr eaLnBrk="1" hangingPunct="1">
              <a:spcBef>
                <a:spcPct val="0"/>
              </a:spcBef>
            </a:pPr>
            <a:r>
              <a:rPr lang="pl-PL" sz="2400" b="0" i="0" strike="noStrike" cap="none" spc="0" baseline="0">
                <a:solidFill>
                  <a:srgbClr val="1D2763"/>
                </a:solidFill>
                <a:effectLst/>
                <a:latin typeface="Calibri"/>
                <a:ea typeface="Calibri"/>
                <a:cs typeface="Calibri"/>
              </a:rPr>
              <a:t>Słuchanie w celu identyfikacji rozbieżnych myśli i zachowań </a:t>
            </a:r>
          </a:p>
          <a:p>
            <a:pPr eaLnBrk="1" hangingPunct="1">
              <a:spcBef>
                <a:spcPct val="0"/>
              </a:spcBef>
            </a:pPr>
            <a:endParaRPr lang="en-GB" altLang="en-US">
              <a:ea typeface="HelveticaNeueLT Std Cn"/>
            </a:endParaRPr>
          </a:p>
          <a:p>
            <a:pPr eaLnBrk="1" hangingPunct="1">
              <a:spcBef>
                <a:spcPct val="0"/>
              </a:spcBef>
            </a:pPr>
            <a:r>
              <a:rPr lang="pl-PL" sz="2400" b="0" i="0" strike="noStrike" cap="none" spc="0" baseline="0">
                <a:solidFill>
                  <a:srgbClr val="1D2763"/>
                </a:solidFill>
                <a:effectLst/>
                <a:latin typeface="Calibri"/>
                <a:ea typeface="Calibri"/>
                <a:cs typeface="Calibri"/>
              </a:rPr>
              <a:t>Uświadomienie rozbieżnych myśli i zachowań </a:t>
            </a:r>
          </a:p>
          <a:p>
            <a:pPr eaLnBrk="1" hangingPunct="1">
              <a:spcBef>
                <a:spcPct val="0"/>
              </a:spcBef>
            </a:pPr>
            <a:endParaRPr lang="en-GB" altLang="en-US">
              <a:ea typeface="HelveticaNeueLT Std Cn"/>
            </a:endParaRPr>
          </a:p>
          <a:p>
            <a:pPr eaLnBrk="1" hangingPunct="1">
              <a:spcBef>
                <a:spcPct val="0"/>
              </a:spcBef>
            </a:pPr>
            <a:r>
              <a:rPr lang="pl-PL" sz="2400" b="0" i="0" strike="noStrike" cap="none" spc="0" baseline="0">
                <a:solidFill>
                  <a:srgbClr val="1D2763"/>
                </a:solidFill>
                <a:effectLst/>
                <a:latin typeface="Calibri"/>
                <a:ea typeface="Calibri"/>
                <a:cs typeface="Calibri"/>
              </a:rPr>
              <a:t>Rozwijanie rozbieżności</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857500"/>
            <a:ext cx="8229600" cy="1143000"/>
          </a:xfrm>
        </p:spPr>
        <p:txBody>
          <a:bodyPr/>
          <a:lstStyle/>
          <a:p>
            <a:pPr eaLnBrk="1" hangingPunct="1">
              <a:lnSpc>
                <a:spcPct val="80000"/>
              </a:lnSpc>
              <a:defRPr/>
            </a:pPr>
            <a:r>
              <a:rPr lang="pl-PL" sz="2800" b="1" i="0" strike="noStrike" cap="none" spc="0" baseline="0">
                <a:solidFill>
                  <a:srgbClr val="1D2763"/>
                </a:solidFill>
                <a:effectLst/>
                <a:latin typeface="Calibri"/>
                <a:ea typeface="Calibri"/>
                <a:cs typeface="Calibri"/>
              </a:rPr>
              <a:t>Uznanie ambiwalencji</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p:nvPr>
        </p:nvSpPr>
        <p:spPr>
          <a:xfrm>
            <a:off x="457200" y="292100"/>
            <a:ext cx="8229600" cy="773113"/>
          </a:xfrm>
        </p:spPr>
        <p:txBody>
          <a:bodyPr/>
          <a:lstStyle/>
          <a:p>
            <a:pPr eaLnBrk="1" hangingPunct="1">
              <a:defRPr/>
            </a:pPr>
            <a:r>
              <a:rPr lang="pl-PL" sz="2800" b="1" i="0" strike="noStrike" cap="none" spc="0" baseline="0">
                <a:solidFill>
                  <a:srgbClr val="1D2763"/>
                </a:solidFill>
                <a:effectLst/>
                <a:latin typeface="Calibri"/>
                <a:ea typeface="Calibri"/>
                <a:cs typeface="Calibri"/>
              </a:rPr>
              <a:t>Uznanie ambiwalencji</a:t>
            </a:r>
          </a:p>
        </p:txBody>
      </p:sp>
      <p:sp>
        <p:nvSpPr>
          <p:cNvPr id="21507" name="Rectangle 3"/>
          <p:cNvSpPr>
            <a:spLocks noGrp="1"/>
          </p:cNvSpPr>
          <p:nvPr>
            <p:ph idx="1"/>
          </p:nvPr>
        </p:nvSpPr>
        <p:spPr>
          <a:xfrm>
            <a:off x="457200" y="1570038"/>
            <a:ext cx="8229600" cy="4311650"/>
          </a:xfrm>
        </p:spPr>
        <p:txBody>
          <a:bodyPr/>
          <a:lstStyle/>
          <a:p>
            <a:pPr eaLnBrk="1" hangingPunct="1">
              <a:lnSpc>
                <a:spcPct val="90000"/>
              </a:lnSpc>
            </a:pPr>
            <a:r>
              <a:rPr lang="pl-PL" sz="2400" b="0" strike="noStrike" cap="none" spc="0" baseline="0" dirty="0">
                <a:solidFill>
                  <a:srgbClr val="1D2763"/>
                </a:solidFill>
                <a:effectLst/>
                <a:latin typeface="Calibri"/>
                <a:ea typeface="Calibri"/>
                <a:cs typeface="Calibri"/>
              </a:rPr>
              <a:t>Podczas rozważania zmiany, a nawet po jej wprowadzeniu zawsze obecna jest ambiwalencja (łac. </a:t>
            </a:r>
            <a:r>
              <a:rPr lang="pl-PL" sz="2400" b="0" i="1" strike="noStrike" cap="none" spc="0" baseline="0" dirty="0">
                <a:solidFill>
                  <a:srgbClr val="1D2763"/>
                </a:solidFill>
                <a:effectLst/>
                <a:latin typeface="Calibri"/>
                <a:ea typeface="Calibri"/>
                <a:cs typeface="Calibri"/>
              </a:rPr>
              <a:t>ambo</a:t>
            </a:r>
            <a:r>
              <a:rPr lang="pl-PL" sz="2400" b="0" strike="noStrike" cap="none" spc="0" baseline="0" dirty="0">
                <a:solidFill>
                  <a:srgbClr val="1D2763"/>
                </a:solidFill>
                <a:effectLst/>
                <a:latin typeface="Calibri"/>
                <a:ea typeface="Calibri"/>
                <a:cs typeface="Calibri"/>
              </a:rPr>
              <a:t> – obaj + </a:t>
            </a:r>
            <a:r>
              <a:rPr lang="pl-PL" sz="2400" b="0" i="1" strike="noStrike" cap="none" spc="0" baseline="0" dirty="0">
                <a:solidFill>
                  <a:srgbClr val="1D2763"/>
                </a:solidFill>
                <a:effectLst/>
                <a:latin typeface="Calibri"/>
                <a:ea typeface="Calibri"/>
                <a:cs typeface="Calibri"/>
              </a:rPr>
              <a:t>valens, valentis </a:t>
            </a:r>
            <a:r>
              <a:rPr lang="pl-PL" sz="2400" b="0" strike="noStrike" cap="none" spc="0" baseline="0" dirty="0">
                <a:solidFill>
                  <a:srgbClr val="1D2763"/>
                </a:solidFill>
                <a:effectLst/>
                <a:latin typeface="Calibri"/>
                <a:ea typeface="Calibri"/>
                <a:cs typeface="Calibri"/>
              </a:rPr>
              <a:t>– mocny, skuteczny)</a:t>
            </a:r>
          </a:p>
          <a:p>
            <a:pPr eaLnBrk="1" hangingPunct="1">
              <a:lnSpc>
                <a:spcPct val="90000"/>
              </a:lnSpc>
            </a:pPr>
            <a:endParaRPr lang="en-GB" altLang="en-US" dirty="0">
              <a:ea typeface="HelveticaNeueLT Std Cn"/>
            </a:endParaRPr>
          </a:p>
          <a:p>
            <a:pPr eaLnBrk="1" hangingPunct="1">
              <a:lnSpc>
                <a:spcPct val="90000"/>
              </a:lnSpc>
            </a:pPr>
            <a:r>
              <a:rPr lang="pl-PL" sz="2400" b="0" i="0" strike="noStrike" cap="none" spc="0" baseline="0" dirty="0">
                <a:solidFill>
                  <a:srgbClr val="1D2763"/>
                </a:solidFill>
                <a:effectLst/>
                <a:latin typeface="Calibri"/>
                <a:ea typeface="Calibri"/>
                <a:cs typeface="Calibri"/>
              </a:rPr>
              <a:t>Celem nigdy nie jest rozstrzygnięcie ambiwalencji, ale zapewnienie „czasu antenowego” obu stronom sporu</a:t>
            </a:r>
          </a:p>
          <a:p>
            <a:pPr eaLnBrk="1" hangingPunct="1">
              <a:lnSpc>
                <a:spcPct val="90000"/>
              </a:lnSpc>
            </a:pPr>
            <a:endParaRPr lang="en-GB" altLang="en-US" dirty="0">
              <a:ea typeface="HelveticaNeueLT Std Cn"/>
            </a:endParaRPr>
          </a:p>
          <a:p>
            <a:pPr eaLnBrk="1" hangingPunct="1">
              <a:lnSpc>
                <a:spcPct val="90000"/>
              </a:lnSpc>
            </a:pPr>
            <a:r>
              <a:rPr lang="pl-PL" sz="2400" b="0" i="0" strike="noStrike" cap="none" spc="0" baseline="0" dirty="0">
                <a:solidFill>
                  <a:srgbClr val="1D2763"/>
                </a:solidFill>
                <a:effectLst/>
                <a:latin typeface="Calibri"/>
                <a:ea typeface="Calibri"/>
                <a:cs typeface="Calibri"/>
              </a:rPr>
              <a:t>Ambiwalencja jest normalnym zjawiskiem i podczas konsultacji należy to potwierdzić</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857500"/>
            <a:ext cx="8229600" cy="1143000"/>
          </a:xfrm>
        </p:spPr>
        <p:txBody>
          <a:bodyPr/>
          <a:lstStyle/>
          <a:p>
            <a:pPr eaLnBrk="1" hangingPunct="1">
              <a:lnSpc>
                <a:spcPct val="80000"/>
              </a:lnSpc>
              <a:defRPr/>
            </a:pPr>
            <a:r>
              <a:rPr lang="pl-PL" sz="2800" b="1" i="0" strike="noStrike" cap="none" spc="0" baseline="0">
                <a:solidFill>
                  <a:srgbClr val="1D2763"/>
                </a:solidFill>
                <a:effectLst/>
                <a:latin typeface="Calibri"/>
                <a:ea typeface="Calibri"/>
                <a:cs typeface="Calibri"/>
              </a:rPr>
              <a:t>Badanie dysonansu poznawczego</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a:xfrm>
            <a:off x="457200" y="292100"/>
            <a:ext cx="8229600" cy="773113"/>
          </a:xfrm>
        </p:spPr>
        <p:txBody>
          <a:bodyPr/>
          <a:lstStyle/>
          <a:p>
            <a:pPr eaLnBrk="1" hangingPunct="1">
              <a:defRPr/>
            </a:pPr>
            <a:r>
              <a:rPr lang="pl-PL" sz="2800" b="1" i="0" strike="noStrike" cap="none" spc="0" baseline="0">
                <a:solidFill>
                  <a:srgbClr val="1D2763"/>
                </a:solidFill>
                <a:effectLst/>
                <a:latin typeface="Calibri"/>
                <a:ea typeface="Calibri"/>
                <a:cs typeface="Calibri"/>
              </a:rPr>
              <a:t>Badanie dysonansu poznawczego</a:t>
            </a:r>
            <a:r>
              <a:rPr lang="pl-PL" sz="2800" b="1" i="0" strike="noStrike" cap="none" spc="0" baseline="30000">
                <a:solidFill>
                  <a:srgbClr val="1D2763"/>
                </a:solidFill>
                <a:effectLst/>
                <a:latin typeface="Calibri"/>
                <a:ea typeface="Calibri"/>
                <a:cs typeface="Calibri"/>
              </a:rPr>
              <a:t>1,2</a:t>
            </a:r>
            <a:endParaRPr lang="en-US" altLang="en-US" sz="1600" b="1" baseline="30000">
              <a:ea typeface="HelveticaNeueLT Std Med Cn"/>
            </a:endParaRPr>
          </a:p>
        </p:txBody>
      </p:sp>
      <p:sp>
        <p:nvSpPr>
          <p:cNvPr id="23555" name="Rectangle 3"/>
          <p:cNvSpPr>
            <a:spLocks noGrp="1"/>
          </p:cNvSpPr>
          <p:nvPr>
            <p:ph idx="1"/>
          </p:nvPr>
        </p:nvSpPr>
        <p:spPr>
          <a:xfrm>
            <a:off x="457200" y="1570038"/>
            <a:ext cx="8229600" cy="4311650"/>
          </a:xfrm>
        </p:spPr>
        <p:txBody>
          <a:bodyPr/>
          <a:lstStyle/>
          <a:p>
            <a:pPr eaLnBrk="1" hangingPunct="1"/>
            <a:r>
              <a:rPr lang="pl-PL" sz="2400" b="0" i="0" strike="noStrike" cap="none" spc="0" baseline="0" dirty="0">
                <a:solidFill>
                  <a:srgbClr val="1D2763"/>
                </a:solidFill>
                <a:effectLst/>
                <a:latin typeface="Calibri"/>
                <a:ea typeface="Calibri"/>
                <a:cs typeface="Calibri"/>
              </a:rPr>
              <a:t>Ludzie czują się niekomfortowo, gdy mają dwa niespójne przekonania</a:t>
            </a:r>
          </a:p>
          <a:p>
            <a:pPr eaLnBrk="1" hangingPunct="1">
              <a:buFont typeface="Arial" pitchFamily="34" charset="0"/>
              <a:buNone/>
            </a:pPr>
            <a:endParaRPr lang="en-US" altLang="en-US" dirty="0">
              <a:ea typeface="HelveticaNeueLT Std Cn"/>
            </a:endParaRPr>
          </a:p>
          <a:p>
            <a:pPr eaLnBrk="1" hangingPunct="1"/>
            <a:r>
              <a:rPr lang="pl-PL" sz="2400" b="0" i="0" strike="noStrike" cap="none" spc="0" baseline="0" dirty="0">
                <a:solidFill>
                  <a:srgbClr val="1D2763"/>
                </a:solidFill>
                <a:effectLst/>
                <a:latin typeface="Calibri"/>
                <a:ea typeface="Calibri"/>
                <a:cs typeface="Calibri"/>
              </a:rPr>
              <a:t>Uczucie dyskomfortu powoduje potrzebę podjęcia działań, aby coś z tym zrobić</a:t>
            </a:r>
          </a:p>
        </p:txBody>
      </p:sp>
      <p:sp>
        <p:nvSpPr>
          <p:cNvPr id="6" name="TextBox 2"/>
          <p:cNvSpPr txBox="1">
            <a:spLocks noChangeArrowheads="1"/>
          </p:cNvSpPr>
          <p:nvPr/>
        </p:nvSpPr>
        <p:spPr bwMode="auto">
          <a:xfrm>
            <a:off x="5576179" y="6102350"/>
            <a:ext cx="3567820" cy="24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eaLnBrk="1" hangingPunct="1">
              <a:spcBef>
                <a:spcPct val="0"/>
              </a:spcBef>
              <a:buFont typeface="Arial" pitchFamily="34" charset="0"/>
              <a:buNone/>
              <a:defRPr/>
            </a:pPr>
            <a:r>
              <a:rPr lang="pl-PL" sz="1000" b="0" i="0" strike="noStrike" cap="none" spc="0" baseline="0">
                <a:solidFill>
                  <a:srgbClr val="000000"/>
                </a:solidFill>
                <a:effectLst/>
                <a:latin typeface="Calibri"/>
                <a:ea typeface="Calibri"/>
                <a:cs typeface="Calibri"/>
              </a:rPr>
              <a:t>1. Festinger L., 1957. 2. Egan L.C. i wsp.,. </a:t>
            </a:r>
            <a:r>
              <a:rPr lang="pl-PL" sz="1000" b="0" i="1" strike="noStrike" cap="none" spc="0" baseline="0">
                <a:solidFill>
                  <a:srgbClr val="000000"/>
                </a:solidFill>
                <a:effectLst/>
                <a:latin typeface="Calibri"/>
                <a:ea typeface="Calibri"/>
                <a:cs typeface="Calibri"/>
              </a:rPr>
              <a:t>Psy Sci </a:t>
            </a:r>
            <a:r>
              <a:rPr lang="pl-PL" sz="1000" b="0" i="0" strike="noStrike" cap="none" spc="0" baseline="0">
                <a:solidFill>
                  <a:srgbClr val="000000"/>
                </a:solidFill>
                <a:effectLst/>
                <a:latin typeface="Calibri"/>
                <a:ea typeface="Calibri"/>
                <a:cs typeface="Calibri"/>
              </a:rPr>
              <a:t>2007;18:978–983.</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p:nvPr>
        </p:nvSpPr>
        <p:spPr>
          <a:xfrm>
            <a:off x="457200" y="292100"/>
            <a:ext cx="8229600" cy="773113"/>
          </a:xfrm>
        </p:spPr>
        <p:txBody>
          <a:bodyPr/>
          <a:lstStyle/>
          <a:p>
            <a:pPr eaLnBrk="1" hangingPunct="1">
              <a:defRPr/>
            </a:pPr>
            <a:r>
              <a:rPr lang="pl-PL" sz="2800" b="1" i="0" strike="noStrike" cap="none" spc="0" baseline="0">
                <a:solidFill>
                  <a:srgbClr val="1D2763"/>
                </a:solidFill>
                <a:effectLst/>
                <a:latin typeface="Calibri"/>
                <a:ea typeface="Calibri"/>
                <a:cs typeface="Calibri"/>
              </a:rPr>
              <a:t>Dysonans poznawczy</a:t>
            </a:r>
            <a:br>
              <a:rPr sz="2800"/>
            </a:br>
            <a:endParaRPr lang="en-GB" altLang="en-US" sz="1600">
              <a:ea typeface="HelveticaNeueLT Std Med Cn"/>
            </a:endParaRPr>
          </a:p>
        </p:txBody>
      </p:sp>
      <p:sp>
        <p:nvSpPr>
          <p:cNvPr id="231429" name="AutoShape 5"/>
          <p:cNvSpPr>
            <a:spLocks noChangeArrowheads="1"/>
          </p:cNvSpPr>
          <p:nvPr/>
        </p:nvSpPr>
        <p:spPr bwMode="auto">
          <a:xfrm>
            <a:off x="5292725" y="3860800"/>
            <a:ext cx="3527425" cy="1549400"/>
          </a:xfrm>
          <a:prstGeom prst="cloudCallout">
            <a:avLst>
              <a:gd name="adj1" fmla="val -61477"/>
              <a:gd name="adj2" fmla="val -127769"/>
            </a:avLst>
          </a:prstGeom>
          <a:solidFill>
            <a:schemeClr val="tx2">
              <a:lumMod val="20000"/>
              <a:lumOff val="80000"/>
            </a:schemeClr>
          </a:solidFill>
          <a:ln w="12700">
            <a:solidFill>
              <a:schemeClr val="tx1"/>
            </a:solidFill>
            <a:miter lim="800000"/>
            <a:headEnd type="none" w="sm" len="sm"/>
            <a:tailEnd type="none" w="sm" len="sm"/>
          </a:ln>
        </p:spPr>
        <p:txBody>
          <a:bodyPr/>
          <a:lstStyle>
            <a:lvl1pPr eaLnBrk="0" hangingPunct="0">
              <a:spcBef>
                <a:spcPct val="20000"/>
              </a:spcBef>
              <a:buFont typeface="Arial" pitchFamily="34" charset="0"/>
              <a:buChar char="•"/>
              <a:defRPr sz="3200">
                <a:solidFill>
                  <a:schemeClr val="bg1"/>
                </a:solidFill>
                <a:latin typeface="Calibri" pitchFamily="34" charset="0"/>
              </a:defRPr>
            </a:lvl1pPr>
            <a:lvl2pPr marL="742950" indent="-285750" eaLnBrk="0" hangingPunct="0">
              <a:spcBef>
                <a:spcPct val="20000"/>
              </a:spcBef>
              <a:buFont typeface="Arial" pitchFamily="34" charset="0"/>
              <a:buChar char="–"/>
              <a:defRPr sz="2800">
                <a:solidFill>
                  <a:schemeClr val="bg1"/>
                </a:solidFill>
                <a:latin typeface="Calibri" pitchFamily="34" charset="0"/>
              </a:defRPr>
            </a:lvl2pPr>
            <a:lvl3pPr marL="1143000" indent="-228600" eaLnBrk="0" hangingPunct="0">
              <a:spcBef>
                <a:spcPct val="20000"/>
              </a:spcBef>
              <a:buFont typeface="Arial" pitchFamily="34" charset="0"/>
              <a:buChar char="•"/>
              <a:defRPr sz="2400">
                <a:solidFill>
                  <a:schemeClr val="bg1"/>
                </a:solidFill>
                <a:latin typeface="Calibri" pitchFamily="34" charset="0"/>
              </a:defRPr>
            </a:lvl3pPr>
            <a:lvl4pPr marL="1600200" indent="-228600" eaLnBrk="0" hangingPunct="0">
              <a:spcBef>
                <a:spcPct val="20000"/>
              </a:spcBef>
              <a:buFont typeface="Arial" pitchFamily="34" charset="0"/>
              <a:buChar char="–"/>
              <a:defRPr sz="2000">
                <a:solidFill>
                  <a:schemeClr val="bg1"/>
                </a:solidFill>
                <a:latin typeface="Calibri" pitchFamily="34" charset="0"/>
              </a:defRPr>
            </a:lvl4pPr>
            <a:lvl5pPr marL="2057400" indent="-228600" eaLnBrk="0" hangingPunct="0">
              <a:spcBef>
                <a:spcPct val="20000"/>
              </a:spcBef>
              <a:buFont typeface="Arial" pitchFamily="34" charset="0"/>
              <a:buChar char="»"/>
              <a:defRPr sz="2000">
                <a:solidFill>
                  <a:schemeClr val="bg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9pPr>
          </a:lstStyle>
          <a:p>
            <a:pPr algn="ctr" eaLnBrk="1" hangingPunct="1">
              <a:spcBef>
                <a:spcPct val="0"/>
              </a:spcBef>
              <a:buFontTx/>
              <a:buNone/>
              <a:defRPr/>
            </a:pPr>
            <a:r>
              <a:rPr lang="pl-PL" sz="2000" b="1" i="0" strike="noStrike" cap="none" spc="0" baseline="0" dirty="0">
                <a:solidFill>
                  <a:srgbClr val="000000"/>
                </a:solidFill>
                <a:effectLst/>
                <a:latin typeface="Calibri"/>
                <a:ea typeface="Calibri"/>
                <a:cs typeface="Calibri"/>
              </a:rPr>
              <a:t>Palę 20 papierosów dziennie</a:t>
            </a:r>
          </a:p>
        </p:txBody>
      </p:sp>
      <p:sp>
        <p:nvSpPr>
          <p:cNvPr id="231428" name="AutoShape 4"/>
          <p:cNvSpPr>
            <a:spLocks noChangeArrowheads="1"/>
          </p:cNvSpPr>
          <p:nvPr/>
        </p:nvSpPr>
        <p:spPr bwMode="auto">
          <a:xfrm>
            <a:off x="280986" y="3731419"/>
            <a:ext cx="2953543" cy="1296987"/>
          </a:xfrm>
          <a:prstGeom prst="cloudCallout">
            <a:avLst>
              <a:gd name="adj1" fmla="val 59366"/>
              <a:gd name="adj2" fmla="val -125991"/>
            </a:avLst>
          </a:prstGeom>
          <a:solidFill>
            <a:schemeClr val="tx2">
              <a:lumMod val="20000"/>
              <a:lumOff val="80000"/>
            </a:schemeClr>
          </a:solidFill>
          <a:ln w="12700">
            <a:solidFill>
              <a:schemeClr val="tx1"/>
            </a:solidFill>
            <a:miter lim="800000"/>
            <a:headEnd type="none" w="sm" len="sm"/>
            <a:tailEnd type="none" w="sm" len="sm"/>
          </a:ln>
        </p:spPr>
        <p:txBody>
          <a:bodyPr/>
          <a:lstStyle>
            <a:lvl1pPr eaLnBrk="0" hangingPunct="0">
              <a:spcBef>
                <a:spcPct val="20000"/>
              </a:spcBef>
              <a:buFont typeface="Arial" pitchFamily="34" charset="0"/>
              <a:buChar char="•"/>
              <a:defRPr sz="3200">
                <a:solidFill>
                  <a:schemeClr val="bg1"/>
                </a:solidFill>
                <a:latin typeface="Calibri" pitchFamily="34" charset="0"/>
              </a:defRPr>
            </a:lvl1pPr>
            <a:lvl2pPr marL="742950" indent="-285750" eaLnBrk="0" hangingPunct="0">
              <a:spcBef>
                <a:spcPct val="20000"/>
              </a:spcBef>
              <a:buFont typeface="Arial" pitchFamily="34" charset="0"/>
              <a:buChar char="–"/>
              <a:defRPr sz="2800">
                <a:solidFill>
                  <a:schemeClr val="bg1"/>
                </a:solidFill>
                <a:latin typeface="Calibri" pitchFamily="34" charset="0"/>
              </a:defRPr>
            </a:lvl2pPr>
            <a:lvl3pPr marL="1143000" indent="-228600" eaLnBrk="0" hangingPunct="0">
              <a:spcBef>
                <a:spcPct val="20000"/>
              </a:spcBef>
              <a:buFont typeface="Arial" pitchFamily="34" charset="0"/>
              <a:buChar char="•"/>
              <a:defRPr sz="2400">
                <a:solidFill>
                  <a:schemeClr val="bg1"/>
                </a:solidFill>
                <a:latin typeface="Calibri" pitchFamily="34" charset="0"/>
              </a:defRPr>
            </a:lvl3pPr>
            <a:lvl4pPr marL="1600200" indent="-228600" eaLnBrk="0" hangingPunct="0">
              <a:spcBef>
                <a:spcPct val="20000"/>
              </a:spcBef>
              <a:buFont typeface="Arial" pitchFamily="34" charset="0"/>
              <a:buChar char="–"/>
              <a:defRPr sz="2000">
                <a:solidFill>
                  <a:schemeClr val="bg1"/>
                </a:solidFill>
                <a:latin typeface="Calibri" pitchFamily="34" charset="0"/>
              </a:defRPr>
            </a:lvl4pPr>
            <a:lvl5pPr marL="2057400" indent="-228600" eaLnBrk="0" hangingPunct="0">
              <a:spcBef>
                <a:spcPct val="20000"/>
              </a:spcBef>
              <a:buFont typeface="Arial" pitchFamily="34" charset="0"/>
              <a:buChar char="»"/>
              <a:defRPr sz="2000">
                <a:solidFill>
                  <a:schemeClr val="bg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9pPr>
          </a:lstStyle>
          <a:p>
            <a:pPr algn="ctr" eaLnBrk="1" hangingPunct="1">
              <a:spcBef>
                <a:spcPct val="0"/>
              </a:spcBef>
              <a:buFontTx/>
              <a:buNone/>
              <a:defRPr/>
            </a:pPr>
            <a:r>
              <a:rPr lang="pl-PL" sz="2000" b="1" i="0" strike="noStrike" cap="none" spc="0" baseline="0" dirty="0">
                <a:solidFill>
                  <a:srgbClr val="000000"/>
                </a:solidFill>
                <a:effectLst/>
                <a:latin typeface="Calibri"/>
                <a:ea typeface="Calibri"/>
                <a:cs typeface="Calibri"/>
              </a:rPr>
              <a:t>Jestem zdrową, aktywną osobą</a:t>
            </a:r>
          </a:p>
        </p:txBody>
      </p:sp>
      <p:pic>
        <p:nvPicPr>
          <p:cNvPr id="9" name="Picture 1">
            <a:extLst>
              <a:ext uri="{FF2B5EF4-FFF2-40B4-BE49-F238E27FC236}">
                <a16:creationId xmlns:a16="http://schemas.microsoft.com/office/drawing/2014/main" id="{081F8165-318E-4512-9075-75419A7EBD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3368675" y="1925638"/>
            <a:ext cx="1863725" cy="245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4">
            <a:extLst>
              <a:ext uri="{FF2B5EF4-FFF2-40B4-BE49-F238E27FC236}">
                <a16:creationId xmlns:a16="http://schemas.microsoft.com/office/drawing/2014/main" id="{D7B8432E-FBDC-43FC-BB3E-1067CEA6D0E2}"/>
              </a:ext>
            </a:extLst>
          </p:cNvPr>
          <p:cNvSpPr txBox="1">
            <a:spLocks noChangeArrowheads="1"/>
          </p:cNvSpPr>
          <p:nvPr/>
        </p:nvSpPr>
        <p:spPr bwMode="auto">
          <a:xfrm>
            <a:off x="3264692" y="4379913"/>
            <a:ext cx="2073761" cy="24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2400">
                <a:solidFill>
                  <a:schemeClr val="tx1"/>
                </a:solidFill>
                <a:latin typeface="Calibri" pitchFamily="34" charset="0"/>
              </a:defRPr>
            </a:lvl1pPr>
            <a:lvl2pPr marL="742950" indent="-285750">
              <a:spcBef>
                <a:spcPct val="20000"/>
              </a:spcBef>
              <a:buFont typeface="Arial" pitchFamily="34" charset="0"/>
              <a:buChar char="–"/>
              <a:defRPr sz="2200">
                <a:solidFill>
                  <a:schemeClr val="tx1"/>
                </a:solidFill>
                <a:latin typeface="Calibri" pitchFamily="34" charset="0"/>
              </a:defRPr>
            </a:lvl2pPr>
            <a:lvl3pPr marL="1143000" indent="-228600">
              <a:spcBef>
                <a:spcPct val="20000"/>
              </a:spcBef>
              <a:buFont typeface="Arial" pitchFamily="34" charset="0"/>
              <a:buChar char="•"/>
              <a:defRPr sz="2000">
                <a:solidFill>
                  <a:schemeClr val="tx1"/>
                </a:solidFill>
                <a:latin typeface="Calibri" pitchFamily="34" charset="0"/>
              </a:defRPr>
            </a:lvl3pPr>
            <a:lvl4pPr marL="1600200" indent="-228600">
              <a:spcBef>
                <a:spcPct val="20000"/>
              </a:spcBef>
              <a:buFont typeface="Arial" pitchFamily="34" charset="0"/>
              <a:buChar char="–"/>
              <a:defRPr>
                <a:solidFill>
                  <a:schemeClr val="tx1"/>
                </a:solidFill>
                <a:latin typeface="Calibri" pitchFamily="34" charset="0"/>
              </a:defRPr>
            </a:lvl4pPr>
            <a:lvl5pPr marL="2057400" indent="-228600">
              <a:spcBef>
                <a:spcPct val="20000"/>
              </a:spcBef>
              <a:buFont typeface="Arial" pitchFamily="34"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9pPr>
          </a:lstStyle>
          <a:p>
            <a:pPr eaLnBrk="1" hangingPunct="1">
              <a:spcBef>
                <a:spcPct val="0"/>
              </a:spcBef>
              <a:buNone/>
            </a:pPr>
            <a:r>
              <a:rPr lang="pl-PL" sz="1000" b="0" i="0" strike="noStrike" cap="none" spc="0" baseline="0" dirty="0">
                <a:solidFill>
                  <a:srgbClr val="000000"/>
                </a:solidFill>
                <a:effectLst/>
                <a:latin typeface="HelveticaNeueLT Std Cn"/>
                <a:ea typeface="HelveticaNeueLT Std Cn"/>
                <a:cs typeface="HelveticaNeueLT Std Cn"/>
              </a:rPr>
              <a:t>Źródło obrazu: www.pixabay.com</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142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14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9" grpId="0" animBg="1"/>
      <p:bldP spid="23142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19.04.30"/>
  <p:tag name="AS_TITLE" val="Aspose.Slides for Java"/>
  <p:tag name="AS_VERSION" val="19.4"/>
</p:tagLst>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CD01F718650B84A9884460C5AFE6F93" ma:contentTypeVersion="10" ma:contentTypeDescription="Create a new document." ma:contentTypeScope="" ma:versionID="fc8bfbf9406065832d540f46c6e1e12a">
  <xsd:schema xmlns:xsd="http://www.w3.org/2001/XMLSchema" xmlns:xs="http://www.w3.org/2001/XMLSchema" xmlns:p="http://schemas.microsoft.com/office/2006/metadata/properties" xmlns:ns3="f7f3a51c-44f8-4c11-81fd-6401f4b3bf35" targetNamespace="http://schemas.microsoft.com/office/2006/metadata/properties" ma:root="true" ma:fieldsID="010bdfe50ce983f4f1204669b516a4ae" ns3:_="">
    <xsd:import namespace="f7f3a51c-44f8-4c11-81fd-6401f4b3bf35"/>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f3a51c-44f8-4c11-81fd-6401f4b3bf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CD0B367-6F21-453C-9E25-1506F49F8E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f3a51c-44f8-4c11-81fd-6401f4b3bf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2C244FD-CE3C-4799-90BF-3D044B5ECA42}">
  <ds:schemaRefs>
    <ds:schemaRef ds:uri="http://schemas.microsoft.com/sharepoint/v3/contenttype/forms"/>
  </ds:schemaRefs>
</ds:datastoreItem>
</file>

<file path=customXml/itemProps3.xml><?xml version="1.0" encoding="utf-8"?>
<ds:datastoreItem xmlns:ds="http://schemas.openxmlformats.org/officeDocument/2006/customXml" ds:itemID="{3FCEAC09-ECE8-4CED-A0B6-8F91BA5BC78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TotalTime>
  <Words>1638</Words>
  <Application>Microsoft Office PowerPoint</Application>
  <PresentationFormat>On-screen Show (4:3)</PresentationFormat>
  <Paragraphs>150</Paragraphs>
  <Slides>25</Slides>
  <Notes>11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Arial</vt:lpstr>
      <vt:lpstr>Calibri</vt:lpstr>
      <vt:lpstr>HelveticaNeueLT Std Cn</vt:lpstr>
      <vt:lpstr>HelveticaNeueLT Std Med Cn</vt:lpstr>
      <vt:lpstr>Wingdings</vt:lpstr>
      <vt:lpstr>Default Theme</vt:lpstr>
      <vt:lpstr>1_Default Theme</vt:lpstr>
      <vt:lpstr>Rozwijanie rozbieżności</vt:lpstr>
      <vt:lpstr>Oświadczenie</vt:lpstr>
      <vt:lpstr>Wprowadzenie</vt:lpstr>
      <vt:lpstr>Przegląd sesji</vt:lpstr>
      <vt:lpstr>Uznanie ambiwalencji</vt:lpstr>
      <vt:lpstr>Uznanie ambiwalencji</vt:lpstr>
      <vt:lpstr>Badanie dysonansu poznawczego</vt:lpstr>
      <vt:lpstr>Badanie dysonansu poznawczego1,2</vt:lpstr>
      <vt:lpstr>Dysonans poznawczy </vt:lpstr>
      <vt:lpstr>Dysonans poznawczy</vt:lpstr>
      <vt:lpstr>Dysonans poznawczy</vt:lpstr>
      <vt:lpstr>Słuchanie w celu identyfikacji rozbieżnych myśli i zachowań </vt:lpstr>
      <vt:lpstr>Słuchanie w celu identyfikacji rozbieżnych myśli i zachowań</vt:lpstr>
      <vt:lpstr>Słuchanie w celu identyfikacji rozbieżnych myśli i zachowań</vt:lpstr>
      <vt:lpstr>Uświadomienie rozbieżnych myśli i zachowań </vt:lpstr>
      <vt:lpstr>Uświadomienie rozbieżnych myśli i zachowań</vt:lpstr>
      <vt:lpstr>Rozwijanie rozbieżności</vt:lpstr>
      <vt:lpstr>Rozwijanie rozbieżności</vt:lpstr>
      <vt:lpstr>„Zasada gotowości”</vt:lpstr>
      <vt:lpstr>Rozwijanie rozbieżności: Matryca decyzyjna1</vt:lpstr>
      <vt:lpstr>Rozwijanie rozbieżności:  Matryca decyzyjna</vt:lpstr>
      <vt:lpstr>Zmiana – kto ponosi odpowiedzialność?</vt:lpstr>
      <vt:lpstr>Częsta odpowiedź: odruch poprawiania1</vt:lpstr>
      <vt:lpstr>Lepsza reakcja: podążanie za oporem</vt:lpstr>
      <vt:lpstr>Piśmiennictwo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Cognitive dissonance (Festinger L. A theory of cognitive dissonance. 1957. Sanford University Press)</dc:title>
  <dc:creator>Gil Bezzina, PhD</dc:creator>
  <cp:keywords>UK0112534</cp:keywords>
  <cp:lastModifiedBy>Gauthami Jeevakumar</cp:lastModifiedBy>
  <cp:revision>126</cp:revision>
  <cp:lastPrinted>2020-11-24T17:37:47Z</cp:lastPrinted>
  <dcterms:created xsi:type="dcterms:W3CDTF">2006-08-16T00:00:00Z</dcterms:created>
  <dcterms:modified xsi:type="dcterms:W3CDTF">2021-03-02T09:57:55Z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0x010100BCD01F718650B84A9884460C5AFE6F93</vt:lpwstr>
  </property>
</Properties>
</file>