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 id="2147483924" r:id="rId2"/>
  </p:sldMasterIdLst>
  <p:notesMasterIdLst>
    <p:notesMasterId r:id="rId28"/>
  </p:notesMasterIdLst>
  <p:sldIdLst>
    <p:sldId id="256" r:id="rId3"/>
    <p:sldId id="352" r:id="rId4"/>
    <p:sldId id="354" r:id="rId5"/>
    <p:sldId id="351" r:id="rId6"/>
    <p:sldId id="326" r:id="rId7"/>
    <p:sldId id="287" r:id="rId8"/>
    <p:sldId id="288" r:id="rId9"/>
    <p:sldId id="349" r:id="rId10"/>
    <p:sldId id="291" r:id="rId11"/>
    <p:sldId id="292" r:id="rId12"/>
    <p:sldId id="350" r:id="rId13"/>
    <p:sldId id="293" r:id="rId14"/>
    <p:sldId id="294" r:id="rId15"/>
    <p:sldId id="295" r:id="rId16"/>
    <p:sldId id="297" r:id="rId17"/>
    <p:sldId id="299" r:id="rId18"/>
    <p:sldId id="300" r:id="rId19"/>
    <p:sldId id="301" r:id="rId20"/>
    <p:sldId id="329" r:id="rId21"/>
    <p:sldId id="344" r:id="rId22"/>
    <p:sldId id="345" r:id="rId23"/>
    <p:sldId id="332" r:id="rId24"/>
    <p:sldId id="333" r:id="rId25"/>
    <p:sldId id="336" r:id="rId26"/>
    <p:sldId id="353" r:id="rId27"/>
  </p:sldIdLst>
  <p:sldSz cx="9144000" cy="6858000" type="screen4x3"/>
  <p:notesSz cx="6858000" cy="9313863"/>
  <p:custDataLst>
    <p:tags r:id="rId29"/>
  </p:custDataLst>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nisha Dosanjh" initials="MD" lastIdx="0" clrIdx="0">
    <p:extLst>
      <p:ext uri="{19B8F6BF-5375-455C-9EA6-DF929625EA0E}">
        <p15:presenceInfo xmlns:p15="http://schemas.microsoft.com/office/powerpoint/2012/main" userId="S-1-5-21-183313008-3152611123-150256408-19317" providerId="AD"/>
      </p:ext>
    </p:extLst>
  </p:cmAuthor>
  <p:cmAuthor id="2" name="Jessica Wong" initials="JW" lastIdx="0" clrIdx="1">
    <p:extLst>
      <p:ext uri="{19B8F6BF-5375-455C-9EA6-DF929625EA0E}">
        <p15:presenceInfo xmlns:p15="http://schemas.microsoft.com/office/powerpoint/2012/main" userId="S-1-5-21-183313008-3152611123-150256408-19273" providerId="AD"/>
      </p:ext>
    </p:extLst>
  </p:cmAuthor>
  <p:cmAuthor id="3" name="Imene Reda" initials="IR" lastIdx="16" clrIdx="2">
    <p:extLst>
      <p:ext uri="{19B8F6BF-5375-455C-9EA6-DF929625EA0E}">
        <p15:presenceInfo xmlns:p15="http://schemas.microsoft.com/office/powerpoint/2012/main" userId="S-1-5-21-1929929438-1685801763-620655208-12189" providerId="AD"/>
      </p:ext>
    </p:extLst>
  </p:cmAuthor>
  <p:cmAuthor id="4" name="TH M" initials="TM"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04" autoAdjust="0"/>
    <p:restoredTop sz="79391" autoAdjust="0"/>
  </p:normalViewPr>
  <p:slideViewPr>
    <p:cSldViewPr snapToGrid="0">
      <p:cViewPr varScale="1">
        <p:scale>
          <a:sx n="68" d="100"/>
          <a:sy n="68" d="100"/>
        </p:scale>
        <p:origin x="2126" y="58"/>
      </p:cViewPr>
      <p:guideLst>
        <p:guide orient="horz" pos="2160"/>
        <p:guide pos="2880"/>
      </p:guideLst>
    </p:cSldViewPr>
  </p:slideViewPr>
  <p:notesTextViewPr>
    <p:cViewPr>
      <p:scale>
        <a:sx n="200" d="100"/>
        <a:sy n="200" d="100"/>
      </p:scale>
      <p:origin x="0" y="0"/>
    </p:cViewPr>
  </p:notesTextViewPr>
  <p:sorterViewPr>
    <p:cViewPr varScale="1">
      <p:scale>
        <a:sx n="100" d="100"/>
        <a:sy n="100" d="100"/>
      </p:scale>
      <p:origin x="0" y="0"/>
    </p:cViewPr>
  </p:sorter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004" cy="465187"/>
          </a:xfrm>
          <a:prstGeom prst="rect">
            <a:avLst/>
          </a:prstGeom>
        </p:spPr>
        <p:txBody>
          <a:bodyPr vert="horz" lIns="92402" tIns="46201" rIns="92402" bIns="46201" rtlCol="0"/>
          <a:lstStyle>
            <a:lvl1pPr algn="l" eaLnBrk="1" fontAlgn="auto" hangingPunct="1">
              <a:spcBef>
                <a:spcPct val="0"/>
              </a:spcBef>
              <a:spcAft>
                <a:spcPct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463" y="1"/>
            <a:ext cx="2972004" cy="465187"/>
          </a:xfrm>
          <a:prstGeom prst="rect">
            <a:avLst/>
          </a:prstGeom>
        </p:spPr>
        <p:txBody>
          <a:bodyPr vert="horz" lIns="92402" tIns="46201" rIns="92402" bIns="46201" rtlCol="0"/>
          <a:lstStyle>
            <a:lvl1pPr algn="r" eaLnBrk="1" fontAlgn="auto" hangingPunct="1">
              <a:spcBef>
                <a:spcPct val="0"/>
              </a:spcBef>
              <a:spcAft>
                <a:spcPct val="0"/>
              </a:spcAft>
              <a:defRPr sz="1200">
                <a:latin typeface="+mn-lt"/>
                <a:cs typeface="+mn-cs"/>
              </a:defRPr>
            </a:lvl1pPr>
          </a:lstStyle>
          <a:p>
            <a:pPr>
              <a:defRPr/>
            </a:pPr>
            <a:fld id="{B992AC32-3BD1-4D78-9506-3453AA200B9B}" type="datetimeFigureOut">
              <a:rPr lang="en-GB"/>
              <a:pPr>
                <a:defRPr/>
              </a:pPr>
              <a:t>25/03/2021</a:t>
            </a:fld>
            <a:endParaRPr lang="en-GB"/>
          </a:p>
        </p:txBody>
      </p:sp>
      <p:sp>
        <p:nvSpPr>
          <p:cNvPr id="4" name="Slide Image Placeholder 3"/>
          <p:cNvSpPr>
            <a:spLocks noGrp="1" noRot="1" noChangeAspect="1"/>
          </p:cNvSpPr>
          <p:nvPr>
            <p:ph type="sldImg" idx="2"/>
          </p:nvPr>
        </p:nvSpPr>
        <p:spPr>
          <a:xfrm>
            <a:off x="1100138" y="698500"/>
            <a:ext cx="4657725" cy="3492500"/>
          </a:xfrm>
          <a:prstGeom prst="rect">
            <a:avLst/>
          </a:prstGeom>
          <a:noFill/>
          <a:ln w="12700">
            <a:solidFill>
              <a:prstClr val="black"/>
            </a:solidFill>
          </a:ln>
        </p:spPr>
      </p:sp>
      <p:sp>
        <p:nvSpPr>
          <p:cNvPr id="5" name="Notes Placeholder 4"/>
          <p:cNvSpPr>
            <a:spLocks noGrp="1"/>
          </p:cNvSpPr>
          <p:nvPr>
            <p:ph type="body" sz="quarter" idx="3"/>
          </p:nvPr>
        </p:nvSpPr>
        <p:spPr>
          <a:xfrm>
            <a:off x="685494" y="4423615"/>
            <a:ext cx="5487013" cy="4191022"/>
          </a:xfrm>
          <a:prstGeom prst="rect">
            <a:avLst/>
          </a:prstGeom>
        </p:spPr>
        <p:txBody>
          <a:bodyPr vert="horz" lIns="92402" tIns="46201" rIns="92402" bIns="4620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1" y="8847231"/>
            <a:ext cx="2972004" cy="465187"/>
          </a:xfrm>
          <a:prstGeom prst="rect">
            <a:avLst/>
          </a:prstGeom>
        </p:spPr>
        <p:txBody>
          <a:bodyPr vert="horz" lIns="92402" tIns="46201" rIns="92402" bIns="46201" rtlCol="0" anchor="b"/>
          <a:lstStyle>
            <a:lvl1pPr algn="l" eaLnBrk="1" fontAlgn="auto" hangingPunct="1">
              <a:spcBef>
                <a:spcPct val="0"/>
              </a:spcBef>
              <a:spcAft>
                <a:spcPct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463" y="8847231"/>
            <a:ext cx="2972004" cy="465187"/>
          </a:xfrm>
          <a:prstGeom prst="rect">
            <a:avLst/>
          </a:prstGeom>
        </p:spPr>
        <p:txBody>
          <a:bodyPr vert="horz" wrap="square" lIns="92402" tIns="46201" rIns="92402" bIns="46201" numCol="1" anchor="b" anchorCtr="0" compatLnSpc="1">
            <a:prstTxWarp prst="textNoShape">
              <a:avLst/>
            </a:prstTxWarp>
          </a:bodyPr>
          <a:lstStyle>
            <a:lvl1pPr algn="r" eaLnBrk="1" hangingPunct="1">
              <a:defRPr sz="1200"/>
            </a:lvl1pPr>
          </a:lstStyle>
          <a:p>
            <a:pPr>
              <a:defRPr/>
            </a:pPr>
            <a:fld id="{995CC772-BBB1-400A-8190-93824B1ED539}" type="slidenum">
              <a:rPr lang="en-GB" altLang="en-US"/>
              <a:pPr>
                <a:defRPr/>
              </a:pPr>
              <a:t>‹#›</a:t>
            </a:fld>
            <a:endParaRPr lang="en-GB" altLang="en-US"/>
          </a:p>
        </p:txBody>
      </p:sp>
    </p:spTree>
    <p:extLst>
      <p:ext uri="{BB962C8B-B14F-4D97-AF65-F5344CB8AC3E}">
        <p14:creationId xmlns:p14="http://schemas.microsoft.com/office/powerpoint/2010/main" val="17973726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95CC772-BBB1-400A-8190-93824B1ED539}" type="slidenum">
              <a:rPr lang="en-GB" altLang="en-US" smtClean="0"/>
              <a:pPr>
                <a:defRPr/>
              </a:pPr>
              <a:t>1</a:t>
            </a:fld>
            <a:endParaRPr lang="en-GB" altLang="en-US"/>
          </a:p>
        </p:txBody>
      </p:sp>
    </p:spTree>
    <p:extLst>
      <p:ext uri="{BB962C8B-B14F-4D97-AF65-F5344CB8AC3E}">
        <p14:creationId xmlns:p14="http://schemas.microsoft.com/office/powerpoint/2010/main" val="1380268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x-none" sz="1700">
                <a:solidFill>
                  <a:srgbClr val="000000"/>
                </a:solidFill>
                <a:latin typeface="Arial"/>
                <a:ea typeface="Arial"/>
                <a:cs typeface="Arial"/>
              </a:rPr>
              <a:t>لا تنشغل بتذكر الطرق المختلفة أو أسمائها، ما يهم هو الروح التي تقترب بها بمرور الوقت من المريض لتعزيز الشعور بالتعاون.</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pitchFamily="34" charset="0"/>
              </a:defRPr>
            </a:lvl1pPr>
            <a:lvl2pPr marL="749375" indent="-287310">
              <a:defRPr>
                <a:solidFill>
                  <a:schemeClr val="tx1"/>
                </a:solidFill>
                <a:latin typeface="Calibri" pitchFamily="34" charset="0"/>
                <a:cs typeface="Arial" pitchFamily="34" charset="0"/>
              </a:defRPr>
            </a:lvl2pPr>
            <a:lvl3pPr marL="1153683" indent="-229552">
              <a:defRPr>
                <a:solidFill>
                  <a:schemeClr val="tx1"/>
                </a:solidFill>
                <a:latin typeface="Calibri" pitchFamily="34" charset="0"/>
                <a:cs typeface="Arial" pitchFamily="34" charset="0"/>
              </a:defRPr>
            </a:lvl3pPr>
            <a:lvl4pPr marL="1615748" indent="-229552">
              <a:defRPr>
                <a:solidFill>
                  <a:schemeClr val="tx1"/>
                </a:solidFill>
                <a:latin typeface="Calibri" pitchFamily="34" charset="0"/>
                <a:cs typeface="Arial" pitchFamily="34" charset="0"/>
              </a:defRPr>
            </a:lvl4pPr>
            <a:lvl5pPr marL="2077814" indent="-229552">
              <a:defRPr>
                <a:solidFill>
                  <a:schemeClr val="tx1"/>
                </a:solidFill>
                <a:latin typeface="Calibri" pitchFamily="34" charset="0"/>
                <a:cs typeface="Arial" pitchFamily="34" charset="0"/>
              </a:defRPr>
            </a:lvl5pPr>
            <a:lvl6pPr marL="2504336" indent="-229552" eaLnBrk="0" fontAlgn="base" hangingPunct="0">
              <a:spcBef>
                <a:spcPct val="0"/>
              </a:spcBef>
              <a:spcAft>
                <a:spcPct val="0"/>
              </a:spcAft>
              <a:defRPr>
                <a:solidFill>
                  <a:schemeClr val="tx1"/>
                </a:solidFill>
                <a:latin typeface="Calibri" pitchFamily="34" charset="0"/>
                <a:cs typeface="Arial" pitchFamily="34" charset="0"/>
              </a:defRPr>
            </a:lvl6pPr>
            <a:lvl7pPr marL="2930857" indent="-229552" eaLnBrk="0" fontAlgn="base" hangingPunct="0">
              <a:spcBef>
                <a:spcPct val="0"/>
              </a:spcBef>
              <a:spcAft>
                <a:spcPct val="0"/>
              </a:spcAft>
              <a:defRPr>
                <a:solidFill>
                  <a:schemeClr val="tx1"/>
                </a:solidFill>
                <a:latin typeface="Calibri" pitchFamily="34" charset="0"/>
                <a:cs typeface="Arial" pitchFamily="34" charset="0"/>
              </a:defRPr>
            </a:lvl7pPr>
            <a:lvl8pPr marL="3357379" indent="-229552" eaLnBrk="0" fontAlgn="base" hangingPunct="0">
              <a:spcBef>
                <a:spcPct val="0"/>
              </a:spcBef>
              <a:spcAft>
                <a:spcPct val="0"/>
              </a:spcAft>
              <a:defRPr>
                <a:solidFill>
                  <a:schemeClr val="tx1"/>
                </a:solidFill>
                <a:latin typeface="Calibri" pitchFamily="34" charset="0"/>
                <a:cs typeface="Arial" pitchFamily="34" charset="0"/>
              </a:defRPr>
            </a:lvl8pPr>
            <a:lvl9pPr marL="3783901" indent="-229552" eaLnBrk="0" fontAlgn="base" hangingPunct="0">
              <a:spcBef>
                <a:spcPct val="0"/>
              </a:spcBef>
              <a:spcAft>
                <a:spcPct val="0"/>
              </a:spcAft>
              <a:defRPr>
                <a:solidFill>
                  <a:schemeClr val="tx1"/>
                </a:solidFill>
                <a:latin typeface="Calibri" pitchFamily="34" charset="0"/>
                <a:cs typeface="Arial" pitchFamily="34" charset="0"/>
              </a:defRPr>
            </a:lvl9pPr>
          </a:lstStyle>
          <a:p>
            <a:fld id="{C3AA5AC3-4EC7-4C30-BA45-AD131DD484EB}" type="slidenum">
              <a:rPr lang="en-GB" altLang="en-US" smtClean="0"/>
              <a:t>5</a:t>
            </a:fld>
            <a:endParaRPr lang="en-GB" altLang="en-US"/>
          </a:p>
        </p:txBody>
      </p:sp>
    </p:spTree>
    <p:extLst>
      <p:ext uri="{BB962C8B-B14F-4D97-AF65-F5344CB8AC3E}">
        <p14:creationId xmlns:p14="http://schemas.microsoft.com/office/powerpoint/2010/main" val="1310791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x-none" sz="1700">
                <a:solidFill>
                  <a:srgbClr val="000000"/>
                </a:solidFill>
                <a:latin typeface="Arial"/>
                <a:ea typeface="Arial"/>
                <a:cs typeface="Arial"/>
              </a:rPr>
              <a:t>مخطط إعداد برنامج العمل هو طريقة جيدة لبدء الجلسة؛ يمكنك إدراج الأشياء التي تعتقد أنها مهمة، ومن المهم أيضًا أن يكون لديك بعض الدوائر الفارغة حتى يتمكن المريض من إدراج الأشياء التي يريد التحدث عنها</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pitchFamily="34" charset="0"/>
              </a:defRPr>
            </a:lvl1pPr>
            <a:lvl2pPr marL="749375" indent="-287310">
              <a:defRPr>
                <a:solidFill>
                  <a:schemeClr val="tx1"/>
                </a:solidFill>
                <a:latin typeface="Calibri" pitchFamily="34" charset="0"/>
                <a:cs typeface="Arial" pitchFamily="34" charset="0"/>
              </a:defRPr>
            </a:lvl2pPr>
            <a:lvl3pPr marL="1153683" indent="-229552">
              <a:defRPr>
                <a:solidFill>
                  <a:schemeClr val="tx1"/>
                </a:solidFill>
                <a:latin typeface="Calibri" pitchFamily="34" charset="0"/>
                <a:cs typeface="Arial" pitchFamily="34" charset="0"/>
              </a:defRPr>
            </a:lvl3pPr>
            <a:lvl4pPr marL="1615748" indent="-229552">
              <a:defRPr>
                <a:solidFill>
                  <a:schemeClr val="tx1"/>
                </a:solidFill>
                <a:latin typeface="Calibri" pitchFamily="34" charset="0"/>
                <a:cs typeface="Arial" pitchFamily="34" charset="0"/>
              </a:defRPr>
            </a:lvl4pPr>
            <a:lvl5pPr marL="2077814" indent="-229552">
              <a:defRPr>
                <a:solidFill>
                  <a:schemeClr val="tx1"/>
                </a:solidFill>
                <a:latin typeface="Calibri" pitchFamily="34" charset="0"/>
                <a:cs typeface="Arial" pitchFamily="34" charset="0"/>
              </a:defRPr>
            </a:lvl5pPr>
            <a:lvl6pPr marL="2504336" indent="-229552" eaLnBrk="0" fontAlgn="base" hangingPunct="0">
              <a:spcBef>
                <a:spcPct val="0"/>
              </a:spcBef>
              <a:spcAft>
                <a:spcPct val="0"/>
              </a:spcAft>
              <a:defRPr>
                <a:solidFill>
                  <a:schemeClr val="tx1"/>
                </a:solidFill>
                <a:latin typeface="Calibri" pitchFamily="34" charset="0"/>
                <a:cs typeface="Arial" pitchFamily="34" charset="0"/>
              </a:defRPr>
            </a:lvl6pPr>
            <a:lvl7pPr marL="2930857" indent="-229552" eaLnBrk="0" fontAlgn="base" hangingPunct="0">
              <a:spcBef>
                <a:spcPct val="0"/>
              </a:spcBef>
              <a:spcAft>
                <a:spcPct val="0"/>
              </a:spcAft>
              <a:defRPr>
                <a:solidFill>
                  <a:schemeClr val="tx1"/>
                </a:solidFill>
                <a:latin typeface="Calibri" pitchFamily="34" charset="0"/>
                <a:cs typeface="Arial" pitchFamily="34" charset="0"/>
              </a:defRPr>
            </a:lvl7pPr>
            <a:lvl8pPr marL="3357379" indent="-229552" eaLnBrk="0" fontAlgn="base" hangingPunct="0">
              <a:spcBef>
                <a:spcPct val="0"/>
              </a:spcBef>
              <a:spcAft>
                <a:spcPct val="0"/>
              </a:spcAft>
              <a:defRPr>
                <a:solidFill>
                  <a:schemeClr val="tx1"/>
                </a:solidFill>
                <a:latin typeface="Calibri" pitchFamily="34" charset="0"/>
                <a:cs typeface="Arial" pitchFamily="34" charset="0"/>
              </a:defRPr>
            </a:lvl8pPr>
            <a:lvl9pPr marL="3783901" indent="-229552" eaLnBrk="0" fontAlgn="base" hangingPunct="0">
              <a:spcBef>
                <a:spcPct val="0"/>
              </a:spcBef>
              <a:spcAft>
                <a:spcPct val="0"/>
              </a:spcAft>
              <a:defRPr>
                <a:solidFill>
                  <a:schemeClr val="tx1"/>
                </a:solidFill>
                <a:latin typeface="Calibri" pitchFamily="34" charset="0"/>
                <a:cs typeface="Arial" pitchFamily="34" charset="0"/>
              </a:defRPr>
            </a:lvl9pPr>
          </a:lstStyle>
          <a:p>
            <a:fld id="{F716EC2F-2F6F-4784-94E5-0461760F40C0}" type="slidenum">
              <a:rPr lang="en-GB" altLang="en-US" smtClean="0"/>
              <a:t>9</a:t>
            </a:fld>
            <a:endParaRPr lang="en-GB" altLang="en-US"/>
          </a:p>
        </p:txBody>
      </p:sp>
    </p:spTree>
    <p:extLst>
      <p:ext uri="{BB962C8B-B14F-4D97-AF65-F5344CB8AC3E}">
        <p14:creationId xmlns:p14="http://schemas.microsoft.com/office/powerpoint/2010/main" val="863634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x-none" sz="1700">
                <a:solidFill>
                  <a:srgbClr val="000000"/>
                </a:solidFill>
                <a:latin typeface="Arial"/>
                <a:ea typeface="Arial"/>
                <a:cs typeface="Arial"/>
              </a:rPr>
              <a:t>أسئلة محددة الردود: هل أتيت إلى هنا بالقطار؟</a:t>
            </a:r>
          </a:p>
          <a:p>
            <a:pPr algn="r" rtl="1"/>
            <a:r>
              <a:rPr lang="x-none" sz="1700">
                <a:solidFill>
                  <a:srgbClr val="000000"/>
                </a:solidFill>
                <a:latin typeface="Arial"/>
                <a:ea typeface="Arial"/>
                <a:cs typeface="Arial"/>
              </a:rPr>
              <a:t>أسئلة مفتوحة: كيف وصلت إلى هنا؟</a:t>
            </a:r>
          </a:p>
          <a:p>
            <a:endParaRPr lang="en-GB" altLang="en-US"/>
          </a:p>
          <a:p>
            <a:pPr algn="r" rtl="1"/>
            <a:r>
              <a:rPr lang="x-none" sz="1700">
                <a:solidFill>
                  <a:srgbClr val="000000"/>
                </a:solidFill>
                <a:latin typeface="Arial"/>
                <a:ea typeface="Arial"/>
                <a:cs typeface="Arial"/>
              </a:rPr>
              <a:t>الأسئلة المفتوحة أفضل بكثير لبدء حوار…</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pitchFamily="34" charset="0"/>
              </a:defRPr>
            </a:lvl1pPr>
            <a:lvl2pPr marL="749375" indent="-287310">
              <a:defRPr>
                <a:solidFill>
                  <a:schemeClr val="tx1"/>
                </a:solidFill>
                <a:latin typeface="Calibri" pitchFamily="34" charset="0"/>
                <a:cs typeface="Arial" pitchFamily="34" charset="0"/>
              </a:defRPr>
            </a:lvl2pPr>
            <a:lvl3pPr marL="1153683" indent="-229552">
              <a:defRPr>
                <a:solidFill>
                  <a:schemeClr val="tx1"/>
                </a:solidFill>
                <a:latin typeface="Calibri" pitchFamily="34" charset="0"/>
                <a:cs typeface="Arial" pitchFamily="34" charset="0"/>
              </a:defRPr>
            </a:lvl3pPr>
            <a:lvl4pPr marL="1615748" indent="-229552">
              <a:defRPr>
                <a:solidFill>
                  <a:schemeClr val="tx1"/>
                </a:solidFill>
                <a:latin typeface="Calibri" pitchFamily="34" charset="0"/>
                <a:cs typeface="Arial" pitchFamily="34" charset="0"/>
              </a:defRPr>
            </a:lvl4pPr>
            <a:lvl5pPr marL="2077814" indent="-229552">
              <a:defRPr>
                <a:solidFill>
                  <a:schemeClr val="tx1"/>
                </a:solidFill>
                <a:latin typeface="Calibri" pitchFamily="34" charset="0"/>
                <a:cs typeface="Arial" pitchFamily="34" charset="0"/>
              </a:defRPr>
            </a:lvl5pPr>
            <a:lvl6pPr marL="2504336" indent="-229552" eaLnBrk="0" fontAlgn="base" hangingPunct="0">
              <a:spcBef>
                <a:spcPct val="0"/>
              </a:spcBef>
              <a:spcAft>
                <a:spcPct val="0"/>
              </a:spcAft>
              <a:defRPr>
                <a:solidFill>
                  <a:schemeClr val="tx1"/>
                </a:solidFill>
                <a:latin typeface="Calibri" pitchFamily="34" charset="0"/>
                <a:cs typeface="Arial" pitchFamily="34" charset="0"/>
              </a:defRPr>
            </a:lvl6pPr>
            <a:lvl7pPr marL="2930857" indent="-229552" eaLnBrk="0" fontAlgn="base" hangingPunct="0">
              <a:spcBef>
                <a:spcPct val="0"/>
              </a:spcBef>
              <a:spcAft>
                <a:spcPct val="0"/>
              </a:spcAft>
              <a:defRPr>
                <a:solidFill>
                  <a:schemeClr val="tx1"/>
                </a:solidFill>
                <a:latin typeface="Calibri" pitchFamily="34" charset="0"/>
                <a:cs typeface="Arial" pitchFamily="34" charset="0"/>
              </a:defRPr>
            </a:lvl7pPr>
            <a:lvl8pPr marL="3357379" indent="-229552" eaLnBrk="0" fontAlgn="base" hangingPunct="0">
              <a:spcBef>
                <a:spcPct val="0"/>
              </a:spcBef>
              <a:spcAft>
                <a:spcPct val="0"/>
              </a:spcAft>
              <a:defRPr>
                <a:solidFill>
                  <a:schemeClr val="tx1"/>
                </a:solidFill>
                <a:latin typeface="Calibri" pitchFamily="34" charset="0"/>
                <a:cs typeface="Arial" pitchFamily="34" charset="0"/>
              </a:defRPr>
            </a:lvl8pPr>
            <a:lvl9pPr marL="3783901" indent="-229552" eaLnBrk="0" fontAlgn="base" hangingPunct="0">
              <a:spcBef>
                <a:spcPct val="0"/>
              </a:spcBef>
              <a:spcAft>
                <a:spcPct val="0"/>
              </a:spcAft>
              <a:defRPr>
                <a:solidFill>
                  <a:schemeClr val="tx1"/>
                </a:solidFill>
                <a:latin typeface="Calibri" pitchFamily="34" charset="0"/>
                <a:cs typeface="Arial" pitchFamily="34" charset="0"/>
              </a:defRPr>
            </a:lvl9pPr>
          </a:lstStyle>
          <a:p>
            <a:fld id="{D7491752-3308-4929-A94D-0AD21DE261F8}" type="slidenum">
              <a:rPr lang="en-GB" altLang="en-US" smtClean="0"/>
              <a:t>13</a:t>
            </a:fld>
            <a:endParaRPr lang="en-GB" altLang="en-US"/>
          </a:p>
        </p:txBody>
      </p:sp>
    </p:spTree>
    <p:extLst>
      <p:ext uri="{BB962C8B-B14F-4D97-AF65-F5344CB8AC3E}">
        <p14:creationId xmlns:p14="http://schemas.microsoft.com/office/powerpoint/2010/main" val="4169667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x-none" sz="1700">
                <a:solidFill>
                  <a:srgbClr val="000000"/>
                </a:solidFill>
                <a:latin typeface="Arial"/>
                <a:ea typeface="Arial"/>
                <a:cs typeface="Arial"/>
              </a:rPr>
              <a:t>توضح هذه الشريحة كيف يمكن للإنصات التأملي أن يكون بسيطًا جدًا ومعقدًا للغاية، وكلما بذلت المزيد في ذلك، سار الحوار على نحو أعمق…</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pitchFamily="34" charset="0"/>
              </a:defRPr>
            </a:lvl1pPr>
            <a:lvl2pPr marL="749375" indent="-287310">
              <a:defRPr>
                <a:solidFill>
                  <a:schemeClr val="tx1"/>
                </a:solidFill>
                <a:latin typeface="Calibri" pitchFamily="34" charset="0"/>
                <a:cs typeface="Arial" pitchFamily="34" charset="0"/>
              </a:defRPr>
            </a:lvl2pPr>
            <a:lvl3pPr marL="1153683" indent="-229552">
              <a:defRPr>
                <a:solidFill>
                  <a:schemeClr val="tx1"/>
                </a:solidFill>
                <a:latin typeface="Calibri" pitchFamily="34" charset="0"/>
                <a:cs typeface="Arial" pitchFamily="34" charset="0"/>
              </a:defRPr>
            </a:lvl3pPr>
            <a:lvl4pPr marL="1615748" indent="-229552">
              <a:defRPr>
                <a:solidFill>
                  <a:schemeClr val="tx1"/>
                </a:solidFill>
                <a:latin typeface="Calibri" pitchFamily="34" charset="0"/>
                <a:cs typeface="Arial" pitchFamily="34" charset="0"/>
              </a:defRPr>
            </a:lvl4pPr>
            <a:lvl5pPr marL="2077814" indent="-229552">
              <a:defRPr>
                <a:solidFill>
                  <a:schemeClr val="tx1"/>
                </a:solidFill>
                <a:latin typeface="Calibri" pitchFamily="34" charset="0"/>
                <a:cs typeface="Arial" pitchFamily="34" charset="0"/>
              </a:defRPr>
            </a:lvl5pPr>
            <a:lvl6pPr marL="2504336" indent="-229552" eaLnBrk="0" fontAlgn="base" hangingPunct="0">
              <a:spcBef>
                <a:spcPct val="0"/>
              </a:spcBef>
              <a:spcAft>
                <a:spcPct val="0"/>
              </a:spcAft>
              <a:defRPr>
                <a:solidFill>
                  <a:schemeClr val="tx1"/>
                </a:solidFill>
                <a:latin typeface="Calibri" pitchFamily="34" charset="0"/>
                <a:cs typeface="Arial" pitchFamily="34" charset="0"/>
              </a:defRPr>
            </a:lvl6pPr>
            <a:lvl7pPr marL="2930857" indent="-229552" eaLnBrk="0" fontAlgn="base" hangingPunct="0">
              <a:spcBef>
                <a:spcPct val="0"/>
              </a:spcBef>
              <a:spcAft>
                <a:spcPct val="0"/>
              </a:spcAft>
              <a:defRPr>
                <a:solidFill>
                  <a:schemeClr val="tx1"/>
                </a:solidFill>
                <a:latin typeface="Calibri" pitchFamily="34" charset="0"/>
                <a:cs typeface="Arial" pitchFamily="34" charset="0"/>
              </a:defRPr>
            </a:lvl7pPr>
            <a:lvl8pPr marL="3357379" indent="-229552" eaLnBrk="0" fontAlgn="base" hangingPunct="0">
              <a:spcBef>
                <a:spcPct val="0"/>
              </a:spcBef>
              <a:spcAft>
                <a:spcPct val="0"/>
              </a:spcAft>
              <a:defRPr>
                <a:solidFill>
                  <a:schemeClr val="tx1"/>
                </a:solidFill>
                <a:latin typeface="Calibri" pitchFamily="34" charset="0"/>
                <a:cs typeface="Arial" pitchFamily="34" charset="0"/>
              </a:defRPr>
            </a:lvl8pPr>
            <a:lvl9pPr marL="3783901" indent="-229552" eaLnBrk="0" fontAlgn="base" hangingPunct="0">
              <a:spcBef>
                <a:spcPct val="0"/>
              </a:spcBef>
              <a:spcAft>
                <a:spcPct val="0"/>
              </a:spcAft>
              <a:defRPr>
                <a:solidFill>
                  <a:schemeClr val="tx1"/>
                </a:solidFill>
                <a:latin typeface="Calibri" pitchFamily="34" charset="0"/>
                <a:cs typeface="Arial" pitchFamily="34" charset="0"/>
              </a:defRPr>
            </a:lvl9pPr>
          </a:lstStyle>
          <a:p>
            <a:fld id="{26C271BA-3B82-4339-A157-D1CA7A01480D}" type="slidenum">
              <a:rPr lang="en-GB" altLang="en-US" smtClean="0"/>
              <a:t>19</a:t>
            </a:fld>
            <a:endParaRPr lang="en-GB" altLang="en-US"/>
          </a:p>
        </p:txBody>
      </p:sp>
    </p:spTree>
    <p:extLst>
      <p:ext uri="{BB962C8B-B14F-4D97-AF65-F5344CB8AC3E}">
        <p14:creationId xmlns:p14="http://schemas.microsoft.com/office/powerpoint/2010/main" val="1560528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100">
                <a:solidFill>
                  <a:schemeClr val="tx1"/>
                </a:solidFill>
                <a:latin typeface="Calibri" pitchFamily="34" charset="0"/>
              </a:defRPr>
            </a:lvl1pPr>
            <a:lvl2pPr marL="749375" indent="-287310">
              <a:spcBef>
                <a:spcPct val="30000"/>
              </a:spcBef>
              <a:defRPr sz="1100">
                <a:solidFill>
                  <a:schemeClr val="tx1"/>
                </a:solidFill>
                <a:latin typeface="Calibri" pitchFamily="34" charset="0"/>
              </a:defRPr>
            </a:lvl2pPr>
            <a:lvl3pPr marL="1153683" indent="-229552">
              <a:spcBef>
                <a:spcPct val="30000"/>
              </a:spcBef>
              <a:defRPr sz="1100">
                <a:solidFill>
                  <a:schemeClr val="tx1"/>
                </a:solidFill>
                <a:latin typeface="Calibri" pitchFamily="34" charset="0"/>
              </a:defRPr>
            </a:lvl3pPr>
            <a:lvl4pPr marL="1615748" indent="-229552">
              <a:spcBef>
                <a:spcPct val="30000"/>
              </a:spcBef>
              <a:defRPr sz="1100">
                <a:solidFill>
                  <a:schemeClr val="tx1"/>
                </a:solidFill>
                <a:latin typeface="Calibri" pitchFamily="34" charset="0"/>
              </a:defRPr>
            </a:lvl4pPr>
            <a:lvl5pPr marL="2077814" indent="-229552">
              <a:spcBef>
                <a:spcPct val="30000"/>
              </a:spcBef>
              <a:defRPr sz="1100">
                <a:solidFill>
                  <a:schemeClr val="tx1"/>
                </a:solidFill>
                <a:latin typeface="Calibri" pitchFamily="34" charset="0"/>
              </a:defRPr>
            </a:lvl5pPr>
            <a:lvl6pPr marL="2504336" indent="-229552" eaLnBrk="0" fontAlgn="base" hangingPunct="0">
              <a:spcBef>
                <a:spcPct val="30000"/>
              </a:spcBef>
              <a:spcAft>
                <a:spcPct val="0"/>
              </a:spcAft>
              <a:defRPr sz="1100">
                <a:solidFill>
                  <a:schemeClr val="tx1"/>
                </a:solidFill>
                <a:latin typeface="Calibri" pitchFamily="34" charset="0"/>
              </a:defRPr>
            </a:lvl6pPr>
            <a:lvl7pPr marL="2930857" indent="-229552" eaLnBrk="0" fontAlgn="base" hangingPunct="0">
              <a:spcBef>
                <a:spcPct val="30000"/>
              </a:spcBef>
              <a:spcAft>
                <a:spcPct val="0"/>
              </a:spcAft>
              <a:defRPr sz="1100">
                <a:solidFill>
                  <a:schemeClr val="tx1"/>
                </a:solidFill>
                <a:latin typeface="Calibri" pitchFamily="34" charset="0"/>
              </a:defRPr>
            </a:lvl7pPr>
            <a:lvl8pPr marL="3357379" indent="-229552" eaLnBrk="0" fontAlgn="base" hangingPunct="0">
              <a:spcBef>
                <a:spcPct val="30000"/>
              </a:spcBef>
              <a:spcAft>
                <a:spcPct val="0"/>
              </a:spcAft>
              <a:defRPr sz="1100">
                <a:solidFill>
                  <a:schemeClr val="tx1"/>
                </a:solidFill>
                <a:latin typeface="Calibri" pitchFamily="34" charset="0"/>
              </a:defRPr>
            </a:lvl8pPr>
            <a:lvl9pPr marL="3783901" indent="-229552" eaLnBrk="0" fontAlgn="base" hangingPunct="0">
              <a:spcBef>
                <a:spcPct val="30000"/>
              </a:spcBef>
              <a:spcAft>
                <a:spcPct val="0"/>
              </a:spcAft>
              <a:defRPr sz="1100">
                <a:solidFill>
                  <a:schemeClr val="tx1"/>
                </a:solidFill>
                <a:latin typeface="Calibri" pitchFamily="34" charset="0"/>
              </a:defRPr>
            </a:lvl9pPr>
          </a:lstStyle>
          <a:p>
            <a:pPr>
              <a:spcBef>
                <a:spcPct val="0"/>
              </a:spcBef>
            </a:pPr>
            <a:fld id="{3C61AAEF-0031-45CB-9F8E-5792DA0EB413}" type="slidenum">
              <a:rPr lang="en-GB" altLang="en-US" sz="1200"/>
              <a:pPr>
                <a:spcBef>
                  <a:spcPct val="0"/>
                </a:spcBef>
              </a:pPr>
              <a:t>20</a:t>
            </a:fld>
            <a:endParaRPr lang="en-GB" altLang="en-US" sz="1200"/>
          </a:p>
        </p:txBody>
      </p:sp>
      <p:sp>
        <p:nvSpPr>
          <p:cNvPr id="53251" name="Rectangle 2"/>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32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Tree>
    <p:extLst>
      <p:ext uri="{BB962C8B-B14F-4D97-AF65-F5344CB8AC3E}">
        <p14:creationId xmlns:p14="http://schemas.microsoft.com/office/powerpoint/2010/main" val="986250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100">
                <a:solidFill>
                  <a:schemeClr val="tx1"/>
                </a:solidFill>
                <a:latin typeface="Calibri" pitchFamily="34" charset="0"/>
              </a:defRPr>
            </a:lvl1pPr>
            <a:lvl2pPr marL="749375" indent="-287310">
              <a:spcBef>
                <a:spcPct val="30000"/>
              </a:spcBef>
              <a:defRPr sz="1100">
                <a:solidFill>
                  <a:schemeClr val="tx1"/>
                </a:solidFill>
                <a:latin typeface="Calibri" pitchFamily="34" charset="0"/>
              </a:defRPr>
            </a:lvl2pPr>
            <a:lvl3pPr marL="1153683" indent="-229552">
              <a:spcBef>
                <a:spcPct val="30000"/>
              </a:spcBef>
              <a:defRPr sz="1100">
                <a:solidFill>
                  <a:schemeClr val="tx1"/>
                </a:solidFill>
                <a:latin typeface="Calibri" pitchFamily="34" charset="0"/>
              </a:defRPr>
            </a:lvl3pPr>
            <a:lvl4pPr marL="1615748" indent="-229552">
              <a:spcBef>
                <a:spcPct val="30000"/>
              </a:spcBef>
              <a:defRPr sz="1100">
                <a:solidFill>
                  <a:schemeClr val="tx1"/>
                </a:solidFill>
                <a:latin typeface="Calibri" pitchFamily="34" charset="0"/>
              </a:defRPr>
            </a:lvl4pPr>
            <a:lvl5pPr marL="2077814" indent="-229552">
              <a:spcBef>
                <a:spcPct val="30000"/>
              </a:spcBef>
              <a:defRPr sz="1100">
                <a:solidFill>
                  <a:schemeClr val="tx1"/>
                </a:solidFill>
                <a:latin typeface="Calibri" pitchFamily="34" charset="0"/>
              </a:defRPr>
            </a:lvl5pPr>
            <a:lvl6pPr marL="2504336" indent="-229552" eaLnBrk="0" fontAlgn="base" hangingPunct="0">
              <a:spcBef>
                <a:spcPct val="30000"/>
              </a:spcBef>
              <a:spcAft>
                <a:spcPct val="0"/>
              </a:spcAft>
              <a:defRPr sz="1100">
                <a:solidFill>
                  <a:schemeClr val="tx1"/>
                </a:solidFill>
                <a:latin typeface="Calibri" pitchFamily="34" charset="0"/>
              </a:defRPr>
            </a:lvl6pPr>
            <a:lvl7pPr marL="2930857" indent="-229552" eaLnBrk="0" fontAlgn="base" hangingPunct="0">
              <a:spcBef>
                <a:spcPct val="30000"/>
              </a:spcBef>
              <a:spcAft>
                <a:spcPct val="0"/>
              </a:spcAft>
              <a:defRPr sz="1100">
                <a:solidFill>
                  <a:schemeClr val="tx1"/>
                </a:solidFill>
                <a:latin typeface="Calibri" pitchFamily="34" charset="0"/>
              </a:defRPr>
            </a:lvl7pPr>
            <a:lvl8pPr marL="3357379" indent="-229552" eaLnBrk="0" fontAlgn="base" hangingPunct="0">
              <a:spcBef>
                <a:spcPct val="30000"/>
              </a:spcBef>
              <a:spcAft>
                <a:spcPct val="0"/>
              </a:spcAft>
              <a:defRPr sz="1100">
                <a:solidFill>
                  <a:schemeClr val="tx1"/>
                </a:solidFill>
                <a:latin typeface="Calibri" pitchFamily="34" charset="0"/>
              </a:defRPr>
            </a:lvl8pPr>
            <a:lvl9pPr marL="3783901" indent="-229552" eaLnBrk="0" fontAlgn="base" hangingPunct="0">
              <a:spcBef>
                <a:spcPct val="30000"/>
              </a:spcBef>
              <a:spcAft>
                <a:spcPct val="0"/>
              </a:spcAft>
              <a:defRPr sz="1100">
                <a:solidFill>
                  <a:schemeClr val="tx1"/>
                </a:solidFill>
                <a:latin typeface="Calibri" pitchFamily="34" charset="0"/>
              </a:defRPr>
            </a:lvl9pPr>
          </a:lstStyle>
          <a:p>
            <a:pPr>
              <a:spcBef>
                <a:spcPct val="0"/>
              </a:spcBef>
            </a:pPr>
            <a:fld id="{F4EB9AAD-6F0B-499E-BC21-ED7E8AC2D04D}" type="slidenum">
              <a:rPr lang="en-GB" altLang="en-US" sz="1200"/>
              <a:pPr>
                <a:spcBef>
                  <a:spcPct val="0"/>
                </a:spcBef>
              </a:pPr>
              <a:t>21</a:t>
            </a:fld>
            <a:endParaRPr lang="en-GB" altLang="en-US" sz="1200"/>
          </a:p>
        </p:txBody>
      </p:sp>
      <p:sp>
        <p:nvSpPr>
          <p:cNvPr id="54275" name="Rectangle 2"/>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42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Tree>
    <p:extLst>
      <p:ext uri="{BB962C8B-B14F-4D97-AF65-F5344CB8AC3E}">
        <p14:creationId xmlns:p14="http://schemas.microsoft.com/office/powerpoint/2010/main" val="1996726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r" rtl="1"/>
            <a:r>
              <a:rPr lang="x-none" sz="1700">
                <a:solidFill>
                  <a:srgbClr val="000000"/>
                </a:solidFill>
                <a:latin typeface="Arial"/>
                <a:ea typeface="Arial"/>
                <a:cs typeface="Arial"/>
              </a:rPr>
              <a:t>الأمثلة:</a:t>
            </a:r>
          </a:p>
          <a:p>
            <a:pPr marL="1168493" lvl="1" indent="-426522" algn="r" rtl="1" eaLnBrk="1" hangingPunct="1">
              <a:buFontTx/>
              <a:buAutoNum type="arabicPeriod"/>
            </a:pPr>
            <a:r>
              <a:rPr lang="x-none" sz="1700" b="1">
                <a:solidFill>
                  <a:srgbClr val="000000"/>
                </a:solidFill>
                <a:latin typeface="Arial"/>
                <a:ea typeface="Arial"/>
                <a:cs typeface="Arial"/>
              </a:rPr>
              <a:t>الجمع</a:t>
            </a:r>
            <a:r>
              <a:rPr lang="x-none" sz="1700">
                <a:solidFill>
                  <a:srgbClr val="000000"/>
                </a:solidFill>
                <a:latin typeface="Arial"/>
                <a:ea typeface="Arial"/>
                <a:cs typeface="Arial"/>
              </a:rPr>
              <a:t>: إذا كان بإمكاني التوقف للحظة للتأكد من أنني فهمت كل شيء… أنت تشعر… وما إلى ذلك</a:t>
            </a:r>
          </a:p>
          <a:p>
            <a:pPr marL="1168493" lvl="1" indent="-426522" algn="r" rtl="1" eaLnBrk="1" hangingPunct="1">
              <a:buFontTx/>
              <a:buAutoNum type="arabicPeriod"/>
            </a:pPr>
            <a:r>
              <a:rPr lang="x-none" sz="1700" b="1">
                <a:solidFill>
                  <a:srgbClr val="000000"/>
                </a:solidFill>
                <a:latin typeface="Arial"/>
                <a:ea typeface="Arial"/>
                <a:cs typeface="Arial"/>
              </a:rPr>
              <a:t>الربط</a:t>
            </a:r>
            <a:r>
              <a:rPr lang="x-none" sz="1700">
                <a:solidFill>
                  <a:srgbClr val="000000"/>
                </a:solidFill>
                <a:latin typeface="Arial"/>
                <a:ea typeface="Arial"/>
                <a:cs typeface="Arial"/>
              </a:rPr>
              <a:t>: لتلخيص ما قلته، أنت تجد صعوبة في تخصيص وقت لتناول أدويتك ولكنك أصبحت قلقًا حيال ذلك… هل هذا صحيح؟</a:t>
            </a:r>
          </a:p>
          <a:p>
            <a:pPr marL="1168493" lvl="1" indent="-426522" algn="r" rtl="1" eaLnBrk="1" hangingPunct="1">
              <a:buFontTx/>
              <a:buAutoNum type="arabicPeriod"/>
            </a:pPr>
            <a:r>
              <a:rPr lang="x-none" sz="1700" b="1">
                <a:solidFill>
                  <a:srgbClr val="000000"/>
                </a:solidFill>
                <a:latin typeface="Arial"/>
                <a:ea typeface="Arial"/>
                <a:cs typeface="Arial"/>
              </a:rPr>
              <a:t>الانتقال</a:t>
            </a:r>
            <a:r>
              <a:rPr lang="x-none" sz="1700">
                <a:solidFill>
                  <a:srgbClr val="000000"/>
                </a:solidFill>
                <a:latin typeface="Arial"/>
                <a:ea typeface="Arial"/>
                <a:cs typeface="Arial"/>
              </a:rPr>
              <a:t>: إذا كان بإمكاننا أن نجمع ما تحدثنا عنه حتى الآن……. فهل سيكون من المفيد لوقتنا الحديث الآن عن </a:t>
            </a:r>
            <a:r>
              <a:rPr lang="en-US" sz="1700">
                <a:solidFill>
                  <a:srgbClr val="000000"/>
                </a:solidFill>
                <a:latin typeface="Arial"/>
                <a:ea typeface="Arial"/>
                <a:cs typeface="Arial"/>
              </a:rPr>
              <a:t>X</a:t>
            </a:r>
            <a:r>
              <a:rPr lang="x-none" sz="1700">
                <a:solidFill>
                  <a:srgbClr val="000000"/>
                </a:solidFill>
                <a:latin typeface="Arial"/>
                <a:ea typeface="Arial"/>
                <a:cs typeface="Arial"/>
              </a:rPr>
              <a:t>؟</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pitchFamily="34" charset="0"/>
              </a:defRPr>
            </a:lvl1pPr>
            <a:lvl2pPr marL="693098" indent="-266576">
              <a:defRPr>
                <a:solidFill>
                  <a:schemeClr val="tx1"/>
                </a:solidFill>
                <a:latin typeface="Calibri" pitchFamily="34" charset="0"/>
                <a:cs typeface="Arial" pitchFamily="34" charset="0"/>
              </a:defRPr>
            </a:lvl2pPr>
            <a:lvl3pPr marL="1066305" indent="-213261">
              <a:defRPr>
                <a:solidFill>
                  <a:schemeClr val="tx1"/>
                </a:solidFill>
                <a:latin typeface="Calibri" pitchFamily="34" charset="0"/>
                <a:cs typeface="Arial" pitchFamily="34" charset="0"/>
              </a:defRPr>
            </a:lvl3pPr>
            <a:lvl4pPr marL="1492827" indent="-213261">
              <a:defRPr>
                <a:solidFill>
                  <a:schemeClr val="tx1"/>
                </a:solidFill>
                <a:latin typeface="Calibri" pitchFamily="34" charset="0"/>
                <a:cs typeface="Arial" pitchFamily="34" charset="0"/>
              </a:defRPr>
            </a:lvl4pPr>
            <a:lvl5pPr marL="1919348" indent="-213261">
              <a:defRPr>
                <a:solidFill>
                  <a:schemeClr val="tx1"/>
                </a:solidFill>
                <a:latin typeface="Calibri" pitchFamily="34" charset="0"/>
                <a:cs typeface="Arial" pitchFamily="34" charset="0"/>
              </a:defRPr>
            </a:lvl5pPr>
            <a:lvl6pPr marL="2345870" indent="-213261" eaLnBrk="0" fontAlgn="base" hangingPunct="0">
              <a:spcBef>
                <a:spcPct val="0"/>
              </a:spcBef>
              <a:spcAft>
                <a:spcPct val="0"/>
              </a:spcAft>
              <a:defRPr>
                <a:solidFill>
                  <a:schemeClr val="tx1"/>
                </a:solidFill>
                <a:latin typeface="Calibri" pitchFamily="34" charset="0"/>
                <a:cs typeface="Arial" pitchFamily="34" charset="0"/>
              </a:defRPr>
            </a:lvl6pPr>
            <a:lvl7pPr marL="2772392" indent="-213261" eaLnBrk="0" fontAlgn="base" hangingPunct="0">
              <a:spcBef>
                <a:spcPct val="0"/>
              </a:spcBef>
              <a:spcAft>
                <a:spcPct val="0"/>
              </a:spcAft>
              <a:defRPr>
                <a:solidFill>
                  <a:schemeClr val="tx1"/>
                </a:solidFill>
                <a:latin typeface="Calibri" pitchFamily="34" charset="0"/>
                <a:cs typeface="Arial" pitchFamily="34" charset="0"/>
              </a:defRPr>
            </a:lvl7pPr>
            <a:lvl8pPr marL="3198914" indent="-213261" eaLnBrk="0" fontAlgn="base" hangingPunct="0">
              <a:spcBef>
                <a:spcPct val="0"/>
              </a:spcBef>
              <a:spcAft>
                <a:spcPct val="0"/>
              </a:spcAft>
              <a:defRPr>
                <a:solidFill>
                  <a:schemeClr val="tx1"/>
                </a:solidFill>
                <a:latin typeface="Calibri" pitchFamily="34" charset="0"/>
                <a:cs typeface="Arial" pitchFamily="34" charset="0"/>
              </a:defRPr>
            </a:lvl8pPr>
            <a:lvl9pPr marL="3625436" indent="-213261" eaLnBrk="0" fontAlgn="base" hangingPunct="0">
              <a:spcBef>
                <a:spcPct val="0"/>
              </a:spcBef>
              <a:spcAft>
                <a:spcPct val="0"/>
              </a:spcAft>
              <a:defRPr>
                <a:solidFill>
                  <a:schemeClr val="tx1"/>
                </a:solidFill>
                <a:latin typeface="Calibri" pitchFamily="34" charset="0"/>
                <a:cs typeface="Arial" pitchFamily="34" charset="0"/>
              </a:defRPr>
            </a:lvl9pPr>
          </a:lstStyle>
          <a:p>
            <a:fld id="{21543897-D906-46D2-9F1D-8B399B442C35}" type="slidenum">
              <a:rPr lang="en-GB" altLang="en-US" smtClean="0"/>
              <a:t>24</a:t>
            </a:fld>
            <a:endParaRPr lang="en-GB" altLang="en-US"/>
          </a:p>
        </p:txBody>
      </p:sp>
    </p:spTree>
    <p:extLst>
      <p:ext uri="{BB962C8B-B14F-4D97-AF65-F5344CB8AC3E}">
        <p14:creationId xmlns:p14="http://schemas.microsoft.com/office/powerpoint/2010/main" val="282056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tretch>
            <a:fillRect/>
          </a:stretch>
        </a:blipFill>
        <a:effectLst/>
      </p:bgPr>
    </p:bg>
    <p:spTree>
      <p:nvGrpSpPr>
        <p:cNvPr id="1" name=""/>
        <p:cNvGrpSpPr/>
        <p:nvPr/>
      </p:nvGrpSpPr>
      <p:grpSpPr>
        <a:xfrm>
          <a:off x="0" y="0"/>
          <a:ext cx="0" cy="0"/>
          <a:chOff x="0" y="0"/>
          <a:chExt cx="0" cy="0"/>
        </a:xfrm>
      </p:grpSpPr>
      <p:pic>
        <p:nvPicPr>
          <p:cNvPr id="4" name="Picture 6" descr="CF Care logo CMYK.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350" y="233363"/>
            <a:ext cx="4043363"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b="0" i="0">
                <a:solidFill>
                  <a:schemeClr val="bg1"/>
                </a:solidFill>
                <a:latin typeface="+mn-lt"/>
                <a:cs typeface="HelveticaNeueLT Std Med Cn"/>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b="0" i="0">
                <a:solidFill>
                  <a:schemeClr val="bg1"/>
                </a:solidFill>
                <a:latin typeface="+mn-lt"/>
                <a:cs typeface="HelveticaNeueLT Std Med C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22091777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0">
          <a:blip r:embed="rId2"/>
          <a:stretch>
            <a:fillRect/>
          </a:stretch>
        </a:blipFill>
        <a:effectLst/>
      </p:bgPr>
    </p:bg>
    <p:spTree>
      <p:nvGrpSpPr>
        <p:cNvPr id="1" name=""/>
        <p:cNvGrpSpPr/>
        <p:nvPr/>
      </p:nvGrpSpPr>
      <p:grpSpPr>
        <a:xfrm>
          <a:off x="0" y="0"/>
          <a:ext cx="0" cy="0"/>
          <a:chOff x="0" y="0"/>
          <a:chExt cx="0" cy="0"/>
        </a:xfrm>
      </p:grpSpPr>
      <p:pic>
        <p:nvPicPr>
          <p:cNvPr id="4" name="Picture 6" descr="CF Care logo CMYK.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350" y="233363"/>
            <a:ext cx="4043363"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b="0" i="0">
                <a:solidFill>
                  <a:schemeClr val="bg1"/>
                </a:solidFill>
                <a:latin typeface="HelveticaNeueLT Std Med Cn"/>
                <a:cs typeface="HelveticaNeueLT Std Med Cn"/>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b="0" i="0">
                <a:solidFill>
                  <a:schemeClr val="bg1"/>
                </a:solidFill>
                <a:latin typeface="HelveticaNeueLT Std Med Cn"/>
                <a:cs typeface="HelveticaNeueLT Std Med C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40912807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92870"/>
            <a:ext cx="8229600" cy="772608"/>
          </a:xfrm>
        </p:spPr>
        <p:txBody>
          <a:bodyPr>
            <a:normAutofit/>
          </a:bodyPr>
          <a:lstStyle>
            <a:lvl1pPr>
              <a:defRPr sz="2800" b="1" i="0">
                <a:solidFill>
                  <a:srgbClr val="1D2763"/>
                </a:solidFill>
                <a:latin typeface="+mj-lt"/>
                <a:cs typeface="HelveticaNeueLT Std Med Cn"/>
              </a:defRPr>
            </a:lvl1pPr>
          </a:lstStyle>
          <a:p>
            <a:r>
              <a:rPr lang="en-US"/>
              <a:t>Click to edit Master title style</a:t>
            </a:r>
          </a:p>
        </p:txBody>
      </p:sp>
      <p:sp>
        <p:nvSpPr>
          <p:cNvPr id="3"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p:txBody>
      </p:sp>
    </p:spTree>
    <p:extLst>
      <p:ext uri="{BB962C8B-B14F-4D97-AF65-F5344CB8AC3E}">
        <p14:creationId xmlns:p14="http://schemas.microsoft.com/office/powerpoint/2010/main" val="57924441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92870"/>
            <a:ext cx="8229600" cy="772608"/>
          </a:xfrm>
        </p:spPr>
        <p:txBody>
          <a:bodyPr>
            <a:normAutofit/>
          </a:bodyPr>
          <a:lstStyle>
            <a:lvl1pPr>
              <a:defRPr sz="2800" b="1" i="0">
                <a:solidFill>
                  <a:srgbClr val="1D2763"/>
                </a:solidFill>
                <a:latin typeface="+mj-lt"/>
                <a:cs typeface="HelveticaNeueLT Std Med Cn"/>
              </a:defRPr>
            </a:lvl1pPr>
          </a:lstStyle>
          <a:p>
            <a:r>
              <a:rPr lang="en-US"/>
              <a:t>Click to edit Master title style</a:t>
            </a:r>
          </a:p>
        </p:txBody>
      </p:sp>
      <p:sp>
        <p:nvSpPr>
          <p:cNvPr id="3"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a:p>
            <a:pPr lvl="0"/>
            <a:endParaRPr lang="en-US"/>
          </a:p>
        </p:txBody>
      </p:sp>
    </p:spTree>
    <p:extLst>
      <p:ext uri="{BB962C8B-B14F-4D97-AF65-F5344CB8AC3E}">
        <p14:creationId xmlns:p14="http://schemas.microsoft.com/office/powerpoint/2010/main" val="1019780542"/>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title"/>
          </p:nvPr>
        </p:nvSpPr>
        <p:spPr>
          <a:xfrm>
            <a:off x="457200" y="292870"/>
            <a:ext cx="8229600" cy="772608"/>
          </a:xfrm>
        </p:spPr>
        <p:txBody>
          <a:bodyPr>
            <a:normAutofit/>
          </a:bodyPr>
          <a:lstStyle>
            <a:lvl1pPr>
              <a:defRPr sz="2800" b="1" i="0">
                <a:solidFill>
                  <a:srgbClr val="1D2763"/>
                </a:solidFill>
                <a:latin typeface="+mn-lt"/>
                <a:cs typeface="HelveticaNeueLT Std Med Cn"/>
              </a:defRPr>
            </a:lvl1pPr>
          </a:lstStyle>
          <a:p>
            <a:r>
              <a:rPr lang="en-US"/>
              <a:t>Click to edit Master title style</a:t>
            </a:r>
          </a:p>
        </p:txBody>
      </p:sp>
      <p:sp>
        <p:nvSpPr>
          <p:cNvPr id="6"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p:txBody>
      </p:sp>
    </p:spTree>
    <p:extLst>
      <p:ext uri="{BB962C8B-B14F-4D97-AF65-F5344CB8AC3E}">
        <p14:creationId xmlns:p14="http://schemas.microsoft.com/office/powerpoint/2010/main" val="392039520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auto">
              <a:spcBef>
                <a:spcPct val="0"/>
              </a:spcBef>
              <a:spcAft>
                <a:spcPct val="0"/>
              </a:spcAft>
              <a:defRPr>
                <a:solidFill>
                  <a:prstClr val="black"/>
                </a:solidFill>
                <a:latin typeface="+mn-lt"/>
                <a:cs typeface="+mn-cs"/>
              </a:defRPr>
            </a:lvl1pPr>
          </a:lstStyle>
          <a:p>
            <a:pPr>
              <a:defRPr/>
            </a:pPr>
            <a:fld id="{F9AB0541-49EE-4A37-B30B-0C0B1223867C}" type="datetimeFigureOut">
              <a:rPr lang="en-US"/>
              <a:pPr>
                <a:defRPr/>
              </a:pPr>
              <a:t>3/25/2021</a:t>
            </a:fld>
            <a:endParaRPr lang="en-US"/>
          </a:p>
        </p:txBody>
      </p:sp>
      <p:sp>
        <p:nvSpPr>
          <p:cNvPr id="3" name="Footer Placeholder 2"/>
          <p:cNvSpPr>
            <a:spLocks noGrp="1"/>
          </p:cNvSpPr>
          <p:nvPr>
            <p:ph type="ftr" sz="quarter" idx="11"/>
          </p:nvPr>
        </p:nvSpPr>
        <p:spPr/>
        <p:txBody>
          <a:bodyPr/>
          <a:lstStyle>
            <a:lvl1pPr defTabSz="914400" fontAlgn="auto">
              <a:spcBef>
                <a:spcPct val="0"/>
              </a:spcBef>
              <a:spcAft>
                <a:spcPct val="0"/>
              </a:spcAft>
              <a:defRPr>
                <a:solidFill>
                  <a:prstClr val="black"/>
                </a:solidFill>
                <a:latin typeface="+mn-lt"/>
                <a:cs typeface="+mn-cs"/>
              </a:defRPr>
            </a:lvl1pPr>
          </a:lstStyle>
          <a:p>
            <a:pPr>
              <a:defRPr/>
            </a:pPr>
            <a:endParaRPr lang="en-US"/>
          </a:p>
        </p:txBody>
      </p:sp>
      <p:sp>
        <p:nvSpPr>
          <p:cNvPr id="4" name="Slide Number Placeholder 3"/>
          <p:cNvSpPr>
            <a:spLocks noGrp="1"/>
          </p:cNvSpPr>
          <p:nvPr>
            <p:ph type="sldNum" sz="quarter" idx="12"/>
          </p:nvPr>
        </p:nvSpPr>
        <p:spPr/>
        <p:txBody>
          <a:bodyPr/>
          <a:lstStyle>
            <a:lvl1pPr defTabSz="914400">
              <a:defRPr/>
            </a:lvl1pPr>
          </a:lstStyle>
          <a:p>
            <a:pPr>
              <a:defRPr/>
            </a:pPr>
            <a:fld id="{CB6E9EA8-D889-4ECA-8BEE-BC0511B131D2}" type="slidenum">
              <a:rPr lang="en-US" altLang="en-US"/>
              <a:pPr>
                <a:defRPr/>
              </a:pPr>
              <a:t>‹#›</a:t>
            </a:fld>
            <a:endParaRPr lang="en-US" altLang="en-US"/>
          </a:p>
        </p:txBody>
      </p:sp>
    </p:spTree>
    <p:extLst>
      <p:ext uri="{BB962C8B-B14F-4D97-AF65-F5344CB8AC3E}">
        <p14:creationId xmlns:p14="http://schemas.microsoft.com/office/powerpoint/2010/main" val="3111531422"/>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lvl1pPr>
              <a:defRPr b="1"/>
            </a:lvl1p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243638"/>
            <a:ext cx="2133600" cy="457200"/>
          </a:xfrm>
        </p:spPr>
        <p:txBody>
          <a:bodyPr/>
          <a:lstStyle>
            <a:lvl1pPr defTabSz="914400" fontAlgn="base">
              <a:spcBef>
                <a:spcPct val="0"/>
              </a:spcBef>
              <a:spcAft>
                <a:spcPct val="0"/>
              </a:spcAft>
              <a:defRPr>
                <a:solidFill>
                  <a:prstClr val="black"/>
                </a:solidFill>
                <a:latin typeface="Arial" pitchFamily="34" charset="0"/>
                <a:cs typeface="+mn-cs"/>
              </a:defRPr>
            </a:lvl1pPr>
          </a:lstStyle>
          <a:p>
            <a:pPr>
              <a:defRPr/>
            </a:pPr>
            <a:endParaRPr lang="en-GB"/>
          </a:p>
        </p:txBody>
      </p:sp>
      <p:sp>
        <p:nvSpPr>
          <p:cNvPr id="6" name="Footer Placeholder 5"/>
          <p:cNvSpPr>
            <a:spLocks noGrp="1"/>
          </p:cNvSpPr>
          <p:nvPr>
            <p:ph type="ftr" sz="quarter" idx="11"/>
          </p:nvPr>
        </p:nvSpPr>
        <p:spPr>
          <a:xfrm>
            <a:off x="3124200" y="6248400"/>
            <a:ext cx="2895600" cy="457200"/>
          </a:xfrm>
        </p:spPr>
        <p:txBody>
          <a:bodyPr/>
          <a:lstStyle>
            <a:lvl1pPr defTabSz="914400" fontAlgn="base">
              <a:spcBef>
                <a:spcPct val="0"/>
              </a:spcBef>
              <a:spcAft>
                <a:spcPct val="0"/>
              </a:spcAft>
              <a:defRPr>
                <a:solidFill>
                  <a:prstClr val="black"/>
                </a:solidFill>
                <a:latin typeface="Arial" pitchFamily="34" charset="0"/>
                <a:cs typeface="+mn-cs"/>
              </a:defRPr>
            </a:lvl1pPr>
          </a:lstStyle>
          <a:p>
            <a:pPr>
              <a:defRPr/>
            </a:pPr>
            <a:endParaRPr lang="en-GB"/>
          </a:p>
        </p:txBody>
      </p:sp>
      <p:sp>
        <p:nvSpPr>
          <p:cNvPr id="7" name="Slide Number Placeholder 6"/>
          <p:cNvSpPr>
            <a:spLocks noGrp="1"/>
          </p:cNvSpPr>
          <p:nvPr>
            <p:ph type="sldNum" sz="quarter" idx="12"/>
          </p:nvPr>
        </p:nvSpPr>
        <p:spPr>
          <a:xfrm>
            <a:off x="6553200" y="6243638"/>
            <a:ext cx="2133600" cy="457200"/>
          </a:xfrm>
        </p:spPr>
        <p:txBody>
          <a:bodyPr/>
          <a:lstStyle>
            <a:lvl1pPr defTabSz="914400">
              <a:defRPr/>
            </a:lvl1pPr>
          </a:lstStyle>
          <a:p>
            <a:pPr>
              <a:defRPr/>
            </a:pPr>
            <a:fld id="{F42D70C8-A0C4-4852-911E-0B549C0F7042}" type="slidenum">
              <a:rPr lang="en-GB" altLang="en-US"/>
              <a:pPr>
                <a:defRPr/>
              </a:pPr>
              <a:t>‹#›</a:t>
            </a:fld>
            <a:endParaRPr lang="en-GB" altLang="en-US"/>
          </a:p>
        </p:txBody>
      </p:sp>
    </p:spTree>
    <p:extLst>
      <p:ext uri="{BB962C8B-B14F-4D97-AF65-F5344CB8AC3E}">
        <p14:creationId xmlns:p14="http://schemas.microsoft.com/office/powerpoint/2010/main" val="3592012111"/>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p>
        </p:txBody>
      </p:sp>
      <p:sp>
        <p:nvSpPr>
          <p:cNvPr id="3" name="Date Placeholder 2"/>
          <p:cNvSpPr>
            <a:spLocks noGrp="1"/>
          </p:cNvSpPr>
          <p:nvPr>
            <p:ph type="dt" sz="half" idx="10"/>
          </p:nvPr>
        </p:nvSpPr>
        <p:spPr/>
        <p:txBody>
          <a:bodyPr/>
          <a:lstStyle>
            <a:lvl1pPr defTabSz="914400" fontAlgn="auto">
              <a:spcBef>
                <a:spcPct val="0"/>
              </a:spcBef>
              <a:spcAft>
                <a:spcPct val="0"/>
              </a:spcAft>
              <a:defRPr>
                <a:solidFill>
                  <a:prstClr val="black"/>
                </a:solidFill>
                <a:latin typeface="+mn-lt"/>
                <a:cs typeface="+mn-cs"/>
              </a:defRPr>
            </a:lvl1pPr>
          </a:lstStyle>
          <a:p>
            <a:pPr>
              <a:defRPr/>
            </a:pPr>
            <a:fld id="{14E5D85F-0E57-47FC-841D-DB6A325968F0}" type="datetimeFigureOut">
              <a:rPr lang="en-US"/>
              <a:pPr>
                <a:defRPr/>
              </a:pPr>
              <a:t>3/25/2021</a:t>
            </a:fld>
            <a:endParaRPr lang="en-US"/>
          </a:p>
        </p:txBody>
      </p:sp>
      <p:sp>
        <p:nvSpPr>
          <p:cNvPr id="4" name="Footer Placeholder 3"/>
          <p:cNvSpPr>
            <a:spLocks noGrp="1"/>
          </p:cNvSpPr>
          <p:nvPr>
            <p:ph type="ftr" sz="quarter" idx="11"/>
          </p:nvPr>
        </p:nvSpPr>
        <p:spPr/>
        <p:txBody>
          <a:bodyPr/>
          <a:lstStyle>
            <a:lvl1pPr defTabSz="914400" fontAlgn="auto">
              <a:spcBef>
                <a:spcPct val="0"/>
              </a:spcBef>
              <a:spcAft>
                <a:spcPct val="0"/>
              </a:spcAft>
              <a:defRPr>
                <a:solidFill>
                  <a:prstClr val="black"/>
                </a:solidFill>
                <a:latin typeface="+mn-lt"/>
                <a:cs typeface="+mn-cs"/>
              </a:defRPr>
            </a:lvl1pPr>
          </a:lstStyle>
          <a:p>
            <a:pPr>
              <a:defRPr/>
            </a:pPr>
            <a:endParaRPr lang="en-US"/>
          </a:p>
        </p:txBody>
      </p:sp>
      <p:sp>
        <p:nvSpPr>
          <p:cNvPr id="5" name="Slide Number Placeholder 4"/>
          <p:cNvSpPr>
            <a:spLocks noGrp="1"/>
          </p:cNvSpPr>
          <p:nvPr>
            <p:ph type="sldNum" sz="quarter" idx="12"/>
          </p:nvPr>
        </p:nvSpPr>
        <p:spPr/>
        <p:txBody>
          <a:bodyPr/>
          <a:lstStyle>
            <a:lvl1pPr defTabSz="914400">
              <a:defRPr/>
            </a:lvl1pPr>
          </a:lstStyle>
          <a:p>
            <a:pPr>
              <a:defRPr/>
            </a:pPr>
            <a:fld id="{20DBD1B2-395F-4092-A8D6-1C2E6A9E3288}" type="slidenum">
              <a:rPr lang="en-US" altLang="en-US"/>
              <a:pPr>
                <a:defRPr/>
              </a:pPr>
              <a:t>‹#›</a:t>
            </a:fld>
            <a:endParaRPr lang="en-US" altLang="en-US"/>
          </a:p>
        </p:txBody>
      </p:sp>
    </p:spTree>
    <p:extLst>
      <p:ext uri="{BB962C8B-B14F-4D97-AF65-F5344CB8AC3E}">
        <p14:creationId xmlns:p14="http://schemas.microsoft.com/office/powerpoint/2010/main" val="243713275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0">
          <a:blip r:embed="rId2"/>
          <a:stretch>
            <a:fillRect/>
          </a:stretch>
        </a:blipFill>
        <a:effectLst/>
      </p:bgPr>
    </p:bg>
    <p:spTree>
      <p:nvGrpSpPr>
        <p:cNvPr id="1" name=""/>
        <p:cNvGrpSpPr/>
        <p:nvPr/>
      </p:nvGrpSpPr>
      <p:grpSpPr>
        <a:xfrm>
          <a:off x="0" y="0"/>
          <a:ext cx="0" cy="0"/>
          <a:chOff x="0" y="0"/>
          <a:chExt cx="0" cy="0"/>
        </a:xfrm>
      </p:grpSpPr>
      <p:pic>
        <p:nvPicPr>
          <p:cNvPr id="4" name="Picture 6" descr="CF Care logo CMYK.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350" y="233363"/>
            <a:ext cx="4043363"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b="0" i="0">
                <a:solidFill>
                  <a:schemeClr val="bg1"/>
                </a:solidFill>
                <a:latin typeface="+mn-lt"/>
                <a:cs typeface="HelveticaNeueLT Std Med Cn"/>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b="0" i="0">
                <a:solidFill>
                  <a:schemeClr val="bg1"/>
                </a:solidFill>
                <a:latin typeface="+mn-lt"/>
                <a:cs typeface="HelveticaNeueLT Std Med C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3902082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92870"/>
            <a:ext cx="8229600" cy="772608"/>
          </a:xfrm>
        </p:spPr>
        <p:txBody>
          <a:bodyPr>
            <a:normAutofit/>
          </a:bodyPr>
          <a:lstStyle>
            <a:lvl1pPr>
              <a:defRPr sz="2800" b="0" i="0">
                <a:solidFill>
                  <a:srgbClr val="1D2763"/>
                </a:solidFill>
                <a:latin typeface="+mn-lt"/>
                <a:cs typeface="HelveticaNeueLT Std Med Cn"/>
              </a:defRPr>
            </a:lvl1pPr>
          </a:lstStyle>
          <a:p>
            <a:r>
              <a:rPr lang="en-US"/>
              <a:t>Click to edit Master title style</a:t>
            </a:r>
          </a:p>
        </p:txBody>
      </p:sp>
      <p:sp>
        <p:nvSpPr>
          <p:cNvPr id="3"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p:txBody>
      </p:sp>
    </p:spTree>
    <p:extLst>
      <p:ext uri="{BB962C8B-B14F-4D97-AF65-F5344CB8AC3E}">
        <p14:creationId xmlns:p14="http://schemas.microsoft.com/office/powerpoint/2010/main" val="24295761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92870"/>
            <a:ext cx="8229600" cy="772608"/>
          </a:xfrm>
        </p:spPr>
        <p:txBody>
          <a:bodyPr>
            <a:normAutofit/>
          </a:bodyPr>
          <a:lstStyle>
            <a:lvl1pPr>
              <a:defRPr sz="2800" b="0" i="0">
                <a:solidFill>
                  <a:srgbClr val="1D2763"/>
                </a:solidFill>
                <a:latin typeface="+mn-lt"/>
                <a:cs typeface="HelveticaNeueLT Std Med Cn"/>
              </a:defRPr>
            </a:lvl1pPr>
          </a:lstStyle>
          <a:p>
            <a:r>
              <a:rPr lang="en-US"/>
              <a:t>Click to edit Master title style</a:t>
            </a:r>
          </a:p>
        </p:txBody>
      </p:sp>
      <p:sp>
        <p:nvSpPr>
          <p:cNvPr id="3"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a:p>
            <a:pPr lvl="0"/>
            <a:endParaRPr lang="en-US"/>
          </a:p>
        </p:txBody>
      </p:sp>
    </p:spTree>
    <p:extLst>
      <p:ext uri="{BB962C8B-B14F-4D97-AF65-F5344CB8AC3E}">
        <p14:creationId xmlns:p14="http://schemas.microsoft.com/office/powerpoint/2010/main" val="43275217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title"/>
          </p:nvPr>
        </p:nvSpPr>
        <p:spPr>
          <a:xfrm>
            <a:off x="457200" y="292870"/>
            <a:ext cx="8229600" cy="772608"/>
          </a:xfrm>
        </p:spPr>
        <p:txBody>
          <a:bodyPr>
            <a:normAutofit/>
          </a:bodyPr>
          <a:lstStyle>
            <a:lvl1pPr>
              <a:defRPr sz="2800" b="0" i="0">
                <a:solidFill>
                  <a:srgbClr val="1D2763"/>
                </a:solidFill>
                <a:latin typeface="+mn-lt"/>
                <a:cs typeface="HelveticaNeueLT Std Med Cn"/>
              </a:defRPr>
            </a:lvl1pPr>
          </a:lstStyle>
          <a:p>
            <a:r>
              <a:rPr lang="en-US"/>
              <a:t>Click to edit Master title style</a:t>
            </a:r>
          </a:p>
        </p:txBody>
      </p:sp>
      <p:sp>
        <p:nvSpPr>
          <p:cNvPr id="6"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p:txBody>
      </p:sp>
    </p:spTree>
    <p:extLst>
      <p:ext uri="{BB962C8B-B14F-4D97-AF65-F5344CB8AC3E}">
        <p14:creationId xmlns:p14="http://schemas.microsoft.com/office/powerpoint/2010/main" val="257900955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xfrm>
            <a:off x="457200" y="6248400"/>
            <a:ext cx="2133600" cy="457200"/>
          </a:xfrm>
        </p:spPr>
        <p:txBody>
          <a:bodyPr/>
          <a:lstStyle>
            <a:lvl1pPr defTabSz="914400" eaLnBrk="1" fontAlgn="auto" hangingPunct="1">
              <a:spcBef>
                <a:spcPct val="0"/>
              </a:spcBef>
              <a:spcAft>
                <a:spcPct val="0"/>
              </a:spcAft>
              <a:defRPr>
                <a:solidFill>
                  <a:schemeClr val="tx1">
                    <a:tint val="75000"/>
                  </a:schemeClr>
                </a:solidFill>
                <a:latin typeface="Arial"/>
                <a:cs typeface="+mn-cs"/>
              </a:defRPr>
            </a:lvl1pPr>
          </a:lstStyle>
          <a:p>
            <a:pPr>
              <a:defRPr/>
            </a:pPr>
            <a:endParaRPr lang="en-GB" altLang="en-US"/>
          </a:p>
        </p:txBody>
      </p:sp>
      <p:sp>
        <p:nvSpPr>
          <p:cNvPr id="6" name="Footer Placeholder 5"/>
          <p:cNvSpPr>
            <a:spLocks noGrp="1" noChangeArrowheads="1"/>
          </p:cNvSpPr>
          <p:nvPr>
            <p:ph type="ftr" sz="quarter" idx="11"/>
          </p:nvPr>
        </p:nvSpPr>
        <p:spPr>
          <a:xfrm>
            <a:off x="3124200" y="6248400"/>
            <a:ext cx="2895600" cy="457200"/>
          </a:xfrm>
        </p:spPr>
        <p:txBody>
          <a:bodyPr/>
          <a:lstStyle>
            <a:lvl1pPr defTabSz="914400" eaLnBrk="1" fontAlgn="auto" hangingPunct="1">
              <a:spcBef>
                <a:spcPct val="0"/>
              </a:spcBef>
              <a:spcAft>
                <a:spcPct val="0"/>
              </a:spcAft>
              <a:defRPr>
                <a:solidFill>
                  <a:schemeClr val="tx1">
                    <a:tint val="75000"/>
                  </a:schemeClr>
                </a:solidFill>
                <a:latin typeface="Arial"/>
                <a:cs typeface="+mn-cs"/>
              </a:defRPr>
            </a:lvl1pPr>
          </a:lstStyle>
          <a:p>
            <a:pPr>
              <a:defRPr/>
            </a:pPr>
            <a:endParaRPr lang="en-GB" altLang="en-US"/>
          </a:p>
        </p:txBody>
      </p:sp>
      <p:sp>
        <p:nvSpPr>
          <p:cNvPr id="7" name="Rectangle 6"/>
          <p:cNvSpPr>
            <a:spLocks noGrp="1" noChangeArrowheads="1"/>
          </p:cNvSpPr>
          <p:nvPr>
            <p:ph type="sldNum" sz="quarter" idx="12"/>
          </p:nvPr>
        </p:nvSpPr>
        <p:spPr/>
        <p:txBody>
          <a:bodyPr/>
          <a:lstStyle>
            <a:lvl1pPr defTabSz="914400">
              <a:defRPr>
                <a:solidFill>
                  <a:schemeClr val="bg1"/>
                </a:solidFill>
              </a:defRPr>
            </a:lvl1pPr>
          </a:lstStyle>
          <a:p>
            <a:pPr>
              <a:defRPr/>
            </a:pPr>
            <a:fld id="{DF23046B-0EFE-42AC-9F51-1B525A10A4CA}" type="slidenum">
              <a:rPr lang="en-GB" altLang="en-US"/>
              <a:pPr>
                <a:defRPr/>
              </a:pPr>
              <a:t>‹#›</a:t>
            </a:fld>
            <a:endParaRPr lang="en-GB" altLang="en-US"/>
          </a:p>
        </p:txBody>
      </p:sp>
    </p:spTree>
    <p:extLst>
      <p:ext uri="{BB962C8B-B14F-4D97-AF65-F5344CB8AC3E}">
        <p14:creationId xmlns:p14="http://schemas.microsoft.com/office/powerpoint/2010/main" val="282582344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lipArt Placeholder 3"/>
          <p:cNvSpPr>
            <a:spLocks noGrp="1"/>
          </p:cNvSpPr>
          <p:nvPr>
            <p:ph type="clipArt" sz="half" idx="2"/>
          </p:nvPr>
        </p:nvSpPr>
        <p:spPr>
          <a:xfrm>
            <a:off x="4648200" y="1719263"/>
            <a:ext cx="4038600" cy="4411662"/>
          </a:xfrm>
        </p:spPr>
        <p:txBody>
          <a:bodyPr rtlCol="0">
            <a:normAutofit/>
          </a:bodyPr>
          <a:lstStyle/>
          <a:p>
            <a:pPr lvl="0"/>
            <a:endParaRPr lang="en-GB" noProof="0"/>
          </a:p>
        </p:txBody>
      </p:sp>
      <p:sp>
        <p:nvSpPr>
          <p:cNvPr id="5" name="Rectangle 5"/>
          <p:cNvSpPr>
            <a:spLocks noGrp="1" noChangeArrowheads="1"/>
          </p:cNvSpPr>
          <p:nvPr>
            <p:ph type="dt" sz="half" idx="10"/>
          </p:nvPr>
        </p:nvSpPr>
        <p:spPr/>
        <p:txBody>
          <a:bodyPr/>
          <a:lstStyle>
            <a:lvl1pPr defTabSz="914400" fontAlgn="base">
              <a:spcBef>
                <a:spcPct val="0"/>
              </a:spcBef>
              <a:spcAft>
                <a:spcPct val="0"/>
              </a:spcAft>
              <a:defRPr>
                <a:solidFill>
                  <a:prstClr val="black"/>
                </a:solidFill>
                <a:latin typeface="Arial"/>
                <a:cs typeface="+mn-cs"/>
              </a:defRPr>
            </a:lvl1pPr>
          </a:lstStyle>
          <a:p>
            <a:pPr>
              <a:defRPr/>
            </a:pPr>
            <a:endParaRPr lang="en-GB" altLang="en-US"/>
          </a:p>
        </p:txBody>
      </p:sp>
      <p:sp>
        <p:nvSpPr>
          <p:cNvPr id="6" name="Footer Placeholder 5"/>
          <p:cNvSpPr>
            <a:spLocks noGrp="1" noChangeArrowheads="1"/>
          </p:cNvSpPr>
          <p:nvPr>
            <p:ph type="ftr" sz="quarter" idx="11"/>
          </p:nvPr>
        </p:nvSpPr>
        <p:spPr/>
        <p:txBody>
          <a:bodyPr/>
          <a:lstStyle>
            <a:lvl1pPr defTabSz="914400" fontAlgn="base">
              <a:spcBef>
                <a:spcPct val="0"/>
              </a:spcBef>
              <a:spcAft>
                <a:spcPct val="0"/>
              </a:spcAft>
              <a:defRPr>
                <a:solidFill>
                  <a:prstClr val="black"/>
                </a:solidFill>
                <a:latin typeface="Arial"/>
                <a:cs typeface="+mn-cs"/>
              </a:defRPr>
            </a:lvl1pPr>
          </a:lstStyle>
          <a:p>
            <a:pPr>
              <a:defRPr/>
            </a:pPr>
            <a:endParaRPr lang="en-GB" altLang="en-US"/>
          </a:p>
        </p:txBody>
      </p:sp>
      <p:sp>
        <p:nvSpPr>
          <p:cNvPr id="7" name="Rectangle 6"/>
          <p:cNvSpPr>
            <a:spLocks noGrp="1" noChangeArrowheads="1"/>
          </p:cNvSpPr>
          <p:nvPr>
            <p:ph type="sldNum" sz="quarter" idx="12"/>
          </p:nvPr>
        </p:nvSpPr>
        <p:spPr/>
        <p:txBody>
          <a:bodyPr/>
          <a:lstStyle>
            <a:lvl1pPr defTabSz="914400">
              <a:defRPr/>
            </a:lvl1pPr>
          </a:lstStyle>
          <a:p>
            <a:pPr>
              <a:defRPr/>
            </a:pPr>
            <a:fld id="{260AD0F5-0AB5-4ADD-8550-F8F841AC9AE9}" type="slidenum">
              <a:rPr lang="en-GB" altLang="en-US"/>
              <a:pPr>
                <a:defRPr/>
              </a:pPr>
              <a:t>‹#›</a:t>
            </a:fld>
            <a:endParaRPr lang="en-GB" altLang="en-US"/>
          </a:p>
        </p:txBody>
      </p:sp>
    </p:spTree>
    <p:extLst>
      <p:ext uri="{BB962C8B-B14F-4D97-AF65-F5344CB8AC3E}">
        <p14:creationId xmlns:p14="http://schemas.microsoft.com/office/powerpoint/2010/main" val="90130961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auto">
              <a:spcBef>
                <a:spcPct val="0"/>
              </a:spcBef>
              <a:spcAft>
                <a:spcPct val="0"/>
              </a:spcAft>
              <a:defRPr>
                <a:solidFill>
                  <a:prstClr val="black"/>
                </a:solidFill>
                <a:latin typeface="+mn-lt"/>
                <a:cs typeface="+mn-cs"/>
              </a:defRPr>
            </a:lvl1pPr>
          </a:lstStyle>
          <a:p>
            <a:pPr>
              <a:defRPr/>
            </a:pPr>
            <a:fld id="{0D8FACFC-F49C-4341-ACAF-552472EAD41D}" type="datetimeFigureOut">
              <a:rPr lang="en-US"/>
              <a:pPr>
                <a:defRPr/>
              </a:pPr>
              <a:t>3/25/2021</a:t>
            </a:fld>
            <a:endParaRPr lang="en-US"/>
          </a:p>
        </p:txBody>
      </p:sp>
      <p:sp>
        <p:nvSpPr>
          <p:cNvPr id="3" name="Footer Placeholder 2"/>
          <p:cNvSpPr>
            <a:spLocks noGrp="1"/>
          </p:cNvSpPr>
          <p:nvPr>
            <p:ph type="ftr" sz="quarter" idx="11"/>
          </p:nvPr>
        </p:nvSpPr>
        <p:spPr/>
        <p:txBody>
          <a:bodyPr/>
          <a:lstStyle>
            <a:lvl1pPr defTabSz="914400" fontAlgn="auto">
              <a:spcBef>
                <a:spcPct val="0"/>
              </a:spcBef>
              <a:spcAft>
                <a:spcPct val="0"/>
              </a:spcAft>
              <a:defRPr>
                <a:solidFill>
                  <a:prstClr val="black"/>
                </a:solidFill>
                <a:latin typeface="+mn-lt"/>
                <a:cs typeface="+mn-cs"/>
              </a:defRPr>
            </a:lvl1pPr>
          </a:lstStyle>
          <a:p>
            <a:pPr>
              <a:defRPr/>
            </a:pPr>
            <a:endParaRPr lang="en-US"/>
          </a:p>
        </p:txBody>
      </p:sp>
      <p:sp>
        <p:nvSpPr>
          <p:cNvPr id="4" name="Slide Number Placeholder 3"/>
          <p:cNvSpPr>
            <a:spLocks noGrp="1"/>
          </p:cNvSpPr>
          <p:nvPr>
            <p:ph type="sldNum" sz="quarter" idx="12"/>
          </p:nvPr>
        </p:nvSpPr>
        <p:spPr/>
        <p:txBody>
          <a:bodyPr/>
          <a:lstStyle>
            <a:lvl1pPr defTabSz="914400">
              <a:defRPr/>
            </a:lvl1pPr>
          </a:lstStyle>
          <a:p>
            <a:pPr>
              <a:defRPr/>
            </a:pPr>
            <a:fld id="{9EA98D20-0E0F-4A63-96B9-0BBA82222BAF}" type="slidenum">
              <a:rPr lang="en-US" altLang="en-US"/>
              <a:pPr>
                <a:defRPr/>
              </a:pPr>
              <a:t>‹#›</a:t>
            </a:fld>
            <a:endParaRPr lang="en-US" altLang="en-US"/>
          </a:p>
        </p:txBody>
      </p:sp>
    </p:spTree>
    <p:extLst>
      <p:ext uri="{BB962C8B-B14F-4D97-AF65-F5344CB8AC3E}">
        <p14:creationId xmlns:p14="http://schemas.microsoft.com/office/powerpoint/2010/main" val="189081248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tretch>
            <a:fillRect/>
          </a:stretch>
        </a:blipFill>
        <a:effectLst/>
      </p:bgPr>
    </p:bg>
    <p:spTree>
      <p:nvGrpSpPr>
        <p:cNvPr id="1" name=""/>
        <p:cNvGrpSpPr/>
        <p:nvPr/>
      </p:nvGrpSpPr>
      <p:grpSpPr>
        <a:xfrm>
          <a:off x="0" y="0"/>
          <a:ext cx="0" cy="0"/>
          <a:chOff x="0" y="0"/>
          <a:chExt cx="0" cy="0"/>
        </a:xfrm>
      </p:grpSpPr>
      <p:pic>
        <p:nvPicPr>
          <p:cNvPr id="4" name="Picture 6" descr="CF Care logo CMYK.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350" y="233363"/>
            <a:ext cx="4043363"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b="0" i="0">
                <a:solidFill>
                  <a:schemeClr val="bg1"/>
                </a:solidFill>
                <a:latin typeface="+mn-lt"/>
                <a:cs typeface="HelveticaNeueLT Std Med Cn"/>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b="0" i="0">
                <a:solidFill>
                  <a:schemeClr val="bg1"/>
                </a:solidFill>
                <a:latin typeface="+mn-lt"/>
                <a:cs typeface="HelveticaNeueLT Std Med C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23420901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eaLnBrk="1" fontAlgn="auto" hangingPunct="1">
              <a:spcBef>
                <a:spcPct val="0"/>
              </a:spcBef>
              <a:spcAft>
                <a:spcPct val="0"/>
              </a:spcAft>
              <a:defRPr sz="1200">
                <a:solidFill>
                  <a:prstClr val="black">
                    <a:tint val="75000"/>
                  </a:prstClr>
                </a:solidFill>
                <a:latin typeface="Calibri"/>
              </a:defRPr>
            </a:lvl1pPr>
          </a:lstStyle>
          <a:p>
            <a:pPr>
              <a:defRPr/>
            </a:pPr>
            <a:fld id="{8BA13690-FF8E-45AC-A13E-4D7565EF0ADF}" type="datetimeFigureOut">
              <a:rPr lang="en-US"/>
              <a:pPr>
                <a:defRPr/>
              </a:pPr>
              <a:t>3/25/2021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eaLnBrk="1" fontAlgn="auto" hangingPunct="1">
              <a:spcBef>
                <a:spcPct val="0"/>
              </a:spcBef>
              <a:spcAft>
                <a:spcPct val="0"/>
              </a:spcAft>
              <a:defRPr sz="1200">
                <a:solidFill>
                  <a:prstClr val="black">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eaLnBrk="1" hangingPunct="1">
              <a:defRPr sz="1200">
                <a:solidFill>
                  <a:srgbClr val="898989"/>
                </a:solidFill>
              </a:defRPr>
            </a:lvl1pPr>
          </a:lstStyle>
          <a:p>
            <a:pPr>
              <a:defRPr/>
            </a:pPr>
            <a:fld id="{BF2A1E4C-E1B9-446B-A70A-3E8E9915552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173" r:id="rId1"/>
    <p:sldLayoutId id="2147484174" r:id="rId2"/>
    <p:sldLayoutId id="2147484175" r:id="rId3"/>
    <p:sldLayoutId id="2147484176" r:id="rId4"/>
    <p:sldLayoutId id="2147484177" r:id="rId5"/>
    <p:sldLayoutId id="2147484178" r:id="rId6"/>
    <p:sldLayoutId id="2147484179" r:id="rId7"/>
    <p:sldLayoutId id="2147484180" r:id="rId8"/>
  </p:sldLayoutIdLst>
  <p:transition/>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2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eaLnBrk="1" fontAlgn="auto" hangingPunct="1">
              <a:spcBef>
                <a:spcPct val="0"/>
              </a:spcBef>
              <a:spcAft>
                <a:spcPct val="0"/>
              </a:spcAft>
              <a:defRPr sz="1200">
                <a:solidFill>
                  <a:prstClr val="black">
                    <a:tint val="75000"/>
                  </a:prstClr>
                </a:solidFill>
                <a:latin typeface="Calibri"/>
                <a:cs typeface="Arial"/>
              </a:defRPr>
            </a:lvl1pPr>
          </a:lstStyle>
          <a:p>
            <a:pPr>
              <a:defRPr/>
            </a:pPr>
            <a:fld id="{CBBE8F00-E0F7-4F12-9599-6245F30EC19F}" type="datetimeFigureOut">
              <a:rPr lang="en-US"/>
              <a:pPr>
                <a:defRPr/>
              </a:pPr>
              <a:t>3/25/2021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eaLnBrk="1" fontAlgn="auto" hangingPunct="1">
              <a:spcBef>
                <a:spcPct val="0"/>
              </a:spcBef>
              <a:spcAft>
                <a:spcPct val="0"/>
              </a:spcAft>
              <a:defRPr sz="1200">
                <a:solidFill>
                  <a:prstClr val="black">
                    <a:tint val="75000"/>
                  </a:prstClr>
                </a:solidFill>
                <a:latin typeface="Calibri"/>
                <a:cs typeface="Aria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eaLnBrk="1" hangingPunct="1">
              <a:defRPr sz="1200">
                <a:solidFill>
                  <a:srgbClr val="898989"/>
                </a:solidFill>
              </a:defRPr>
            </a:lvl1pPr>
          </a:lstStyle>
          <a:p>
            <a:pPr>
              <a:defRPr/>
            </a:pPr>
            <a:fld id="{3D5E9D29-CC39-4829-B37B-F9876012ED1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181" r:id="rId1"/>
    <p:sldLayoutId id="2147484182" r:id="rId2"/>
    <p:sldLayoutId id="2147484183" r:id="rId3"/>
    <p:sldLayoutId id="2147484184" r:id="rId4"/>
    <p:sldLayoutId id="2147484185" r:id="rId5"/>
    <p:sldLayoutId id="2147484186" r:id="rId6"/>
    <p:sldLayoutId id="2147484187" r:id="rId7"/>
    <p:sldLayoutId id="2147484188" r:id="rId8"/>
  </p:sldLayoutIdLst>
  <p:transition/>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2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hyperlink" Target="http://www.cfcare.net/" TargetMode="Externa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ctrTitle"/>
          </p:nvPr>
        </p:nvSpPr>
        <p:spPr/>
        <p:txBody>
          <a:bodyPr/>
          <a:lstStyle/>
          <a:p>
            <a:pPr algn="r" rtl="1" eaLnBrk="1" hangingPunct="1">
              <a:defRPr/>
            </a:pPr>
            <a:r>
              <a:rPr lang="x-none" sz="4000" b="0" i="0" strike="noStrike" cap="none" spc="0" baseline="0">
                <a:solidFill>
                  <a:srgbClr val="FFFFFF"/>
                </a:solidFill>
                <a:effectLst/>
                <a:latin typeface="Arial"/>
                <a:ea typeface="Arial"/>
                <a:cs typeface="Arial"/>
              </a:rPr>
              <a:t>إظهار التعاطف وإقامة حوار</a:t>
            </a:r>
            <a:endParaRPr lang="en-GB" altLang="en-US" sz="4000">
              <a:ea typeface="HelveticaNeueLT Std Med Cn"/>
            </a:endParaRPr>
          </a:p>
        </p:txBody>
      </p:sp>
      <p:sp>
        <p:nvSpPr>
          <p:cNvPr id="4" name="TextBox 1"/>
          <p:cNvSpPr txBox="1">
            <a:spLocks noChangeArrowheads="1"/>
          </p:cNvSpPr>
          <p:nvPr/>
        </p:nvSpPr>
        <p:spPr bwMode="auto">
          <a:xfrm>
            <a:off x="4511676" y="6459733"/>
            <a:ext cx="4516187"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rtl="1" eaLnBrk="1" hangingPunct="1">
              <a:spcBef>
                <a:spcPct val="0"/>
              </a:spcBef>
              <a:buFontTx/>
              <a:buNone/>
              <a:defRPr/>
            </a:pPr>
            <a:r>
              <a:rPr lang="x-none" sz="1000" b="1" i="0" strike="noStrike" cap="none" spc="0" baseline="0" dirty="0">
                <a:solidFill>
                  <a:srgbClr val="FFFFFF"/>
                </a:solidFill>
                <a:effectLst/>
                <a:latin typeface="Arial"/>
                <a:ea typeface="Arial"/>
                <a:cs typeface="Arial"/>
              </a:rPr>
              <a:t>رمز الوظيفة </a:t>
            </a:r>
            <a:r>
              <a:rPr lang="en-US" sz="1000" b="1" dirty="0">
                <a:solidFill>
                  <a:srgbClr val="FFFFFF"/>
                </a:solidFill>
                <a:latin typeface="Arial"/>
                <a:cs typeface="Arial"/>
              </a:rPr>
              <a:t>INT-20-2100102</a:t>
            </a:r>
            <a:r>
              <a:rPr lang="x-none" sz="1000" b="1">
                <a:solidFill>
                  <a:srgbClr val="FFFFFF"/>
                </a:solidFill>
                <a:latin typeface="Arial"/>
                <a:cs typeface="Arial"/>
              </a:rPr>
              <a:t> :</a:t>
            </a:r>
            <a:r>
              <a:rPr lang="x-none" sz="1000" b="1" i="0" strike="noStrike" cap="none" spc="0" baseline="0" dirty="0">
                <a:solidFill>
                  <a:srgbClr val="FFFFFF"/>
                </a:solidFill>
                <a:effectLst/>
                <a:latin typeface="Arial"/>
                <a:ea typeface="Arial"/>
                <a:cs typeface="Arial"/>
              </a:rPr>
              <a:t>	</a:t>
            </a:r>
            <a:r>
              <a:rPr lang="ar-SA" sz="1000" b="1" dirty="0">
                <a:solidFill>
                  <a:srgbClr val="FFFFFF"/>
                </a:solidFill>
                <a:latin typeface="Arial"/>
                <a:cs typeface="Arial"/>
              </a:rPr>
              <a:t>تاريخ الإعداد: مارس 2021</a:t>
            </a:r>
            <a:endParaRPr lang="en-US" sz="1000" b="1" i="0" strike="noStrike" cap="none" spc="0" baseline="0" dirty="0">
              <a:solidFill>
                <a:srgbClr val="FFFFFF"/>
              </a:solidFill>
              <a:effectLst/>
              <a:latin typeface="Arial"/>
              <a:ea typeface="Arial"/>
              <a:cs typeface="Arial"/>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النهج</a:t>
            </a:r>
          </a:p>
        </p:txBody>
      </p:sp>
      <p:sp>
        <p:nvSpPr>
          <p:cNvPr id="29699" name="Rectangle 3"/>
          <p:cNvSpPr>
            <a:spLocks noGrp="1" noChangeArrowheads="1"/>
          </p:cNvSpPr>
          <p:nvPr>
            <p:ph idx="1"/>
          </p:nvPr>
        </p:nvSpPr>
        <p:spPr>
          <a:xfrm>
            <a:off x="457200" y="1570038"/>
            <a:ext cx="8229600" cy="4311650"/>
          </a:xfrm>
        </p:spPr>
        <p:txBody>
          <a:bodyPr/>
          <a:lstStyle/>
          <a:p>
            <a:pPr algn="r" rtl="1" eaLnBrk="1" hangingPunct="1"/>
            <a:r>
              <a:rPr lang="x-none" sz="2400" b="0" i="0" strike="noStrike" cap="none" spc="0" baseline="0">
                <a:solidFill>
                  <a:srgbClr val="1D2763"/>
                </a:solidFill>
                <a:effectLst/>
                <a:latin typeface="Arial"/>
                <a:ea typeface="Arial"/>
                <a:cs typeface="Arial"/>
              </a:rPr>
              <a:t>اجعل المريض يشعر بالراحة</a:t>
            </a:r>
          </a:p>
          <a:p>
            <a:pPr algn="r" rtl="1" eaLnBrk="1" hangingPunct="1"/>
            <a:r>
              <a:rPr lang="x-none" sz="2400" b="0" i="0" strike="noStrike" cap="none" spc="0" baseline="0">
                <a:solidFill>
                  <a:srgbClr val="1D2763"/>
                </a:solidFill>
                <a:effectLst/>
                <a:latin typeface="Arial"/>
                <a:ea typeface="Arial"/>
                <a:cs typeface="Arial"/>
              </a:rPr>
              <a:t>تجنب مواجهة المرضى أو إخطارهم بما يجب عليهم فعله</a:t>
            </a:r>
          </a:p>
          <a:p>
            <a:pPr algn="r" rtl="1" eaLnBrk="1" hangingPunct="1"/>
            <a:r>
              <a:rPr lang="x-none" sz="2400" b="0" i="0" strike="noStrike" cap="none" spc="0" baseline="0">
                <a:solidFill>
                  <a:srgbClr val="1D2763"/>
                </a:solidFill>
                <a:effectLst/>
                <a:latin typeface="Arial"/>
                <a:ea typeface="Arial"/>
                <a:cs typeface="Arial"/>
              </a:rPr>
              <a:t>شَجّع على إقامة حوار عن التغيير</a:t>
            </a:r>
          </a:p>
          <a:p>
            <a:pPr lvl="1" algn="r" rtl="1" eaLnBrk="1" hangingPunct="1"/>
            <a:r>
              <a:rPr lang="x-none" sz="2200" b="0" i="0" strike="noStrike" cap="none" spc="0" baseline="0">
                <a:solidFill>
                  <a:srgbClr val="000000"/>
                </a:solidFill>
                <a:effectLst/>
                <a:latin typeface="Arial"/>
                <a:ea typeface="Arial"/>
                <a:cs typeface="Arial"/>
              </a:rPr>
              <a:t>إدراج جوانب التغيير التي قد تكون صعبة أو مقلقة</a:t>
            </a:r>
          </a:p>
          <a:p>
            <a:pPr algn="r" rtl="1" eaLnBrk="1" hangingPunct="1"/>
            <a:r>
              <a:rPr lang="x-none" sz="2400" b="0" i="0" strike="noStrike" cap="none" spc="0" baseline="0">
                <a:solidFill>
                  <a:srgbClr val="1D2763"/>
                </a:solidFill>
                <a:effectLst/>
                <a:latin typeface="Arial"/>
                <a:ea typeface="Arial"/>
                <a:cs typeface="Arial"/>
              </a:rPr>
              <a:t>هناك بعض التقنيات البسيطة التي يمكن أن تكون فعالة للغاية عند استخدامها بالطريقة الصحيحة…</a:t>
            </a:r>
            <a:endParaRPr lang="en-US" altLang="en-US">
              <a:ea typeface="HelveticaNeueLT Std Cn"/>
            </a:endParaRPr>
          </a:p>
          <a:p>
            <a:pPr eaLnBrk="1" hangingPunct="1"/>
            <a:endParaRPr lang="en-US" altLang="en-US">
              <a:ea typeface="HelveticaNeueLT Std Cn"/>
            </a:endParaRPr>
          </a:p>
          <a:p>
            <a:pPr eaLnBrk="1" hangingPunct="1"/>
            <a:endParaRPr lang="en-US" altLang="en-US">
              <a:ea typeface="HelveticaNeueLT Std Cn"/>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857500"/>
            <a:ext cx="8229600" cy="1143000"/>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لبنات البناء الأساسية للمقابلات التحفيزية:</a:t>
            </a:r>
            <a:br>
              <a:rPr sz="2800" dirty="0"/>
            </a:br>
            <a:r>
              <a:rPr lang="en-US" b="1" dirty="0">
                <a:latin typeface="Arial"/>
                <a:ea typeface="Arial"/>
                <a:cs typeface="Arial"/>
              </a:rPr>
              <a:t>OARS</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92100"/>
            <a:ext cx="8229600" cy="773113"/>
          </a:xfrm>
        </p:spPr>
        <p:txBody>
          <a:bodyPr>
            <a:normAutofit fontScale="90000"/>
          </a:bodyPr>
          <a:lstStyle/>
          <a:p>
            <a:pPr rtl="1" eaLnBrk="1" hangingPunct="1">
              <a:defRPr/>
            </a:pPr>
            <a:r>
              <a:rPr lang="x-none" sz="2800" b="1" i="0" strike="noStrike" cap="none" spc="0" baseline="0" dirty="0">
                <a:solidFill>
                  <a:srgbClr val="1D2763"/>
                </a:solidFill>
                <a:effectLst/>
                <a:latin typeface="Arial"/>
                <a:ea typeface="Arial"/>
                <a:cs typeface="Arial"/>
              </a:rPr>
              <a:t>ما الذي يجب فعله - </a:t>
            </a:r>
            <a:r>
              <a:rPr lang="en-US" b="1" dirty="0">
                <a:latin typeface="Arial"/>
                <a:ea typeface="Arial"/>
                <a:cs typeface="Arial"/>
              </a:rPr>
              <a:t>OARS</a:t>
            </a:r>
            <a:r>
              <a:rPr lang="x-none" sz="2800" b="1" i="0" strike="noStrike" cap="none" spc="0" baseline="0" dirty="0">
                <a:solidFill>
                  <a:srgbClr val="1D2763"/>
                </a:solidFill>
                <a:effectLst/>
                <a:latin typeface="Arial"/>
                <a:ea typeface="Arial"/>
                <a:cs typeface="Arial"/>
              </a:rPr>
              <a:t>: لبنات البناء الأساسية للمقابلات التحفيزية</a:t>
            </a:r>
          </a:p>
        </p:txBody>
      </p:sp>
      <p:sp>
        <p:nvSpPr>
          <p:cNvPr id="464899" name="Rectangle 3"/>
          <p:cNvSpPr>
            <a:spLocks noGrp="1" noChangeArrowheads="1"/>
          </p:cNvSpPr>
          <p:nvPr>
            <p:ph idx="1"/>
          </p:nvPr>
        </p:nvSpPr>
        <p:spPr>
          <a:xfrm>
            <a:off x="428625" y="1533525"/>
            <a:ext cx="8229600" cy="4311650"/>
          </a:xfrm>
        </p:spPr>
        <p:txBody>
          <a:bodyPr rtlCol="0">
            <a:normAutofit/>
          </a:bodyPr>
          <a:lstStyle/>
          <a:p>
            <a:pPr algn="r" rtl="1" eaLnBrk="1" fontAlgn="auto" hangingPunct="1">
              <a:spcAft>
                <a:spcPct val="0"/>
              </a:spcAft>
              <a:buFont typeface="Arial"/>
              <a:buChar char="•"/>
              <a:defRPr/>
            </a:pPr>
            <a:r>
              <a:rPr lang="en-US" sz="2600" b="0" i="0" strike="noStrike" cap="none" spc="0" baseline="0" dirty="0">
                <a:solidFill>
                  <a:srgbClr val="17375E"/>
                </a:solidFill>
                <a:effectLst/>
                <a:latin typeface="Arial"/>
                <a:ea typeface="Arial"/>
                <a:cs typeface="Arial"/>
              </a:rPr>
              <a:t> O</a:t>
            </a:r>
            <a:r>
              <a:rPr lang="x-none" sz="2600" b="0" i="0" strike="noStrike" cap="none" spc="0" baseline="0" dirty="0">
                <a:solidFill>
                  <a:srgbClr val="17375E"/>
                </a:solidFill>
                <a:effectLst/>
                <a:latin typeface="Arial"/>
                <a:ea typeface="Arial"/>
                <a:cs typeface="Arial"/>
              </a:rPr>
              <a:t>الأسئلة المفتوحة</a:t>
            </a:r>
          </a:p>
          <a:p>
            <a:pPr algn="r" rtl="1" eaLnBrk="1" fontAlgn="auto" hangingPunct="1">
              <a:buFont typeface="Arial"/>
              <a:buChar char="•"/>
              <a:defRPr/>
            </a:pPr>
            <a:r>
              <a:rPr lang="en-US" sz="2600" dirty="0">
                <a:solidFill>
                  <a:srgbClr val="17375E"/>
                </a:solidFill>
                <a:latin typeface="Arial"/>
                <a:cs typeface="Arial"/>
              </a:rPr>
              <a:t> A</a:t>
            </a:r>
            <a:r>
              <a:rPr lang="x-none" sz="2600" b="0" i="0" strike="noStrike" cap="none" spc="0" baseline="0" dirty="0">
                <a:solidFill>
                  <a:srgbClr val="17375E"/>
                </a:solidFill>
                <a:effectLst/>
                <a:latin typeface="Arial"/>
                <a:ea typeface="Arial"/>
                <a:cs typeface="Arial"/>
              </a:rPr>
              <a:t>العبارات التشجيعية</a:t>
            </a:r>
          </a:p>
          <a:p>
            <a:pPr algn="r" rtl="1" eaLnBrk="1" fontAlgn="auto" hangingPunct="1">
              <a:spcAft>
                <a:spcPct val="0"/>
              </a:spcAft>
              <a:buFont typeface="Arial"/>
              <a:buChar char="•"/>
              <a:defRPr/>
            </a:pPr>
            <a:r>
              <a:rPr lang="en-US" sz="2600" b="0" i="0" strike="noStrike" cap="none" spc="0" baseline="0" dirty="0">
                <a:solidFill>
                  <a:srgbClr val="17375E"/>
                </a:solidFill>
                <a:effectLst/>
                <a:latin typeface="Arial"/>
                <a:ea typeface="Arial"/>
                <a:cs typeface="Arial"/>
              </a:rPr>
              <a:t> R</a:t>
            </a:r>
            <a:r>
              <a:rPr lang="x-none" sz="2600" b="0" i="0" strike="noStrike" cap="none" spc="0" baseline="0" dirty="0">
                <a:solidFill>
                  <a:srgbClr val="17375E"/>
                </a:solidFill>
                <a:effectLst/>
                <a:latin typeface="Arial"/>
                <a:ea typeface="Arial"/>
                <a:cs typeface="Arial"/>
              </a:rPr>
              <a:t>الإنصات التأملي</a:t>
            </a:r>
          </a:p>
          <a:p>
            <a:pPr algn="r" rtl="1" eaLnBrk="1" fontAlgn="auto" hangingPunct="1">
              <a:spcAft>
                <a:spcPct val="0"/>
              </a:spcAft>
              <a:buFont typeface="Arial"/>
              <a:buChar char="•"/>
              <a:defRPr/>
            </a:pPr>
            <a:r>
              <a:rPr lang="en-US" sz="2600" b="0" i="0" strike="noStrike" cap="none" spc="0" baseline="0" dirty="0">
                <a:solidFill>
                  <a:srgbClr val="17375E"/>
                </a:solidFill>
                <a:effectLst/>
                <a:latin typeface="Arial"/>
                <a:ea typeface="Arial"/>
                <a:cs typeface="Arial"/>
              </a:rPr>
              <a:t> S</a:t>
            </a:r>
            <a:r>
              <a:rPr lang="x-none" sz="2600" b="0" i="0" strike="noStrike" cap="none" spc="0" baseline="0" dirty="0">
                <a:solidFill>
                  <a:srgbClr val="17375E"/>
                </a:solidFill>
                <a:effectLst/>
                <a:latin typeface="Arial"/>
                <a:ea typeface="Arial"/>
                <a:cs typeface="Arial"/>
              </a:rPr>
              <a:t>الملخصات</a:t>
            </a:r>
          </a:p>
          <a:p>
            <a:pPr eaLnBrk="1" fontAlgn="auto" hangingPunct="1">
              <a:spcAft>
                <a:spcPct val="0"/>
              </a:spcAft>
              <a:buFont typeface="Arial"/>
              <a:buChar char="•"/>
              <a:defRPr/>
            </a:pPr>
            <a:endParaRPr lang="en-US" altLang="en-US" i="1" dirty="0">
              <a:solidFill>
                <a:schemeClr val="tx2">
                  <a:lumMod val="75000"/>
                </a:schemeClr>
              </a:solidFill>
            </a:endParaRPr>
          </a:p>
        </p:txBody>
      </p:sp>
      <p:sp>
        <p:nvSpPr>
          <p:cNvPr id="31748" name="TextBox 1"/>
          <p:cNvSpPr txBox="1">
            <a:spLocks noChangeArrowheads="1"/>
          </p:cNvSpPr>
          <p:nvPr/>
        </p:nvSpPr>
        <p:spPr bwMode="auto">
          <a:xfrm>
            <a:off x="6795278" y="6115050"/>
            <a:ext cx="234872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2400">
                <a:solidFill>
                  <a:schemeClr val="tx1"/>
                </a:solidFill>
                <a:latin typeface="Calibri" pitchFamily="34" charset="0"/>
              </a:defRPr>
            </a:lvl1pPr>
            <a:lvl2pPr marL="742950" indent="-285750">
              <a:spcBef>
                <a:spcPct val="20000"/>
              </a:spcBef>
              <a:buFont typeface="Arial" pitchFamily="34" charset="0"/>
              <a:buChar char="–"/>
              <a:defRPr sz="2200">
                <a:solidFill>
                  <a:schemeClr val="tx1"/>
                </a:solidFill>
                <a:latin typeface="Calibri" pitchFamily="34" charset="0"/>
              </a:defRPr>
            </a:lvl2pPr>
            <a:lvl3pPr marL="1143000" indent="-228600">
              <a:spcBef>
                <a:spcPct val="20000"/>
              </a:spcBef>
              <a:buFont typeface="Arial" pitchFamily="34" charset="0"/>
              <a:buChar char="•"/>
              <a:defRPr sz="2000">
                <a:solidFill>
                  <a:schemeClr val="tx1"/>
                </a:solidFill>
                <a:latin typeface="Calibri" pitchFamily="34" charset="0"/>
              </a:defRPr>
            </a:lvl3pPr>
            <a:lvl4pPr marL="1600200" indent="-228600">
              <a:spcBef>
                <a:spcPct val="20000"/>
              </a:spcBef>
              <a:buFont typeface="Arial" pitchFamily="34" charset="0"/>
              <a:buChar char="–"/>
              <a:defRPr>
                <a:solidFill>
                  <a:schemeClr val="tx1"/>
                </a:solidFill>
                <a:latin typeface="Calibri" pitchFamily="34" charset="0"/>
              </a:defRPr>
            </a:lvl4pPr>
            <a:lvl5pPr marL="2057400" indent="-228600">
              <a:spcBef>
                <a:spcPct val="20000"/>
              </a:spcBef>
              <a:buFont typeface="Arial" pitchFamily="34"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9pPr>
          </a:lstStyle>
          <a:p>
            <a:pPr algn="r">
              <a:spcBef>
                <a:spcPct val="0"/>
              </a:spcBef>
              <a:buFontTx/>
              <a:buNone/>
            </a:pPr>
            <a:r>
              <a:rPr lang="en-GB" altLang="en-US" sz="1000" dirty="0" err="1">
                <a:ea typeface="HelveticaNeueLT Std Cn"/>
              </a:rPr>
              <a:t>Sagorsky</a:t>
            </a:r>
            <a:r>
              <a:rPr lang="en-GB" altLang="en-US" sz="1000" dirty="0">
                <a:ea typeface="HelveticaNeueLT Std Cn"/>
              </a:rPr>
              <a:t> L, Skinner W. 2005; MINT. 2013.</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4648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nodeType="clickEffect">
                                  <p:stCondLst>
                                    <p:cond delay="0"/>
                                  </p:stCondLst>
                                  <p:childTnLst>
                                    <p:set>
                                      <p:cBhvr>
                                        <p:cTn id="10" dur="1" fill="hold">
                                          <p:stCondLst>
                                            <p:cond delay="0"/>
                                          </p:stCondLst>
                                        </p:cTn>
                                        <p:tgtEl>
                                          <p:spTgt spid="4648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648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after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648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الأسئلة المفتوحة</a:t>
            </a:r>
          </a:p>
        </p:txBody>
      </p:sp>
      <p:sp>
        <p:nvSpPr>
          <p:cNvPr id="32771" name="Rectangle 3"/>
          <p:cNvSpPr>
            <a:spLocks noGrp="1" noChangeArrowheads="1"/>
          </p:cNvSpPr>
          <p:nvPr>
            <p:ph idx="1"/>
          </p:nvPr>
        </p:nvSpPr>
        <p:spPr>
          <a:xfrm>
            <a:off x="457200" y="1570038"/>
            <a:ext cx="8229600" cy="4311650"/>
          </a:xfrm>
        </p:spPr>
        <p:txBody>
          <a:bodyPr/>
          <a:lstStyle/>
          <a:p>
            <a:pPr algn="r" rtl="1" eaLnBrk="1" hangingPunct="1"/>
            <a:r>
              <a:rPr lang="x-none" sz="2400" b="0" i="0" strike="noStrike" cap="none" spc="0" baseline="0">
                <a:solidFill>
                  <a:srgbClr val="1D2763"/>
                </a:solidFill>
                <a:effectLst/>
                <a:latin typeface="Arial"/>
                <a:ea typeface="Arial"/>
                <a:cs typeface="Arial"/>
              </a:rPr>
              <a:t>المساعدة في إقامة حوار</a:t>
            </a:r>
          </a:p>
          <a:p>
            <a:pPr algn="r" rtl="1" eaLnBrk="1" hangingPunct="1"/>
            <a:r>
              <a:rPr lang="x-none" sz="2400" b="0" i="0" strike="noStrike" cap="none" spc="0" baseline="0">
                <a:solidFill>
                  <a:srgbClr val="1D2763"/>
                </a:solidFill>
                <a:effectLst/>
                <a:latin typeface="Arial"/>
                <a:ea typeface="Arial"/>
                <a:cs typeface="Arial"/>
              </a:rPr>
              <a:t>تحسين الفهم واستنباط وجهة نظر المريض </a:t>
            </a:r>
          </a:p>
          <a:p>
            <a:pPr algn="r" rtl="1" eaLnBrk="1" hangingPunct="1"/>
            <a:r>
              <a:rPr lang="x-none" sz="2400" b="0" i="0" strike="noStrike" cap="none" spc="0" baseline="0">
                <a:solidFill>
                  <a:srgbClr val="1D2763"/>
                </a:solidFill>
                <a:effectLst/>
                <a:latin typeface="Arial"/>
                <a:ea typeface="Arial"/>
                <a:cs typeface="Arial"/>
              </a:rPr>
              <a:t>تجنب الاستنتاجات والأحكام المبكرة</a:t>
            </a:r>
          </a:p>
          <a:p>
            <a:pPr lvl="1" algn="r" rtl="1" eaLnBrk="1" hangingPunct="1"/>
            <a:r>
              <a:rPr lang="x-none" sz="2200" b="0" i="0" strike="noStrike" cap="none" spc="0" baseline="0">
                <a:solidFill>
                  <a:srgbClr val="000000"/>
                </a:solidFill>
                <a:effectLst/>
                <a:latin typeface="Arial"/>
                <a:ea typeface="Arial"/>
                <a:cs typeface="Arial"/>
              </a:rPr>
              <a:t>على سبيل المثال، </a:t>
            </a:r>
            <a:r>
              <a:rPr lang="x-none" sz="2200" b="0" i="1" strike="noStrike" cap="none" spc="0" baseline="0">
                <a:solidFill>
                  <a:srgbClr val="000000"/>
                </a:solidFill>
                <a:effectLst/>
                <a:latin typeface="Arial"/>
                <a:ea typeface="Arial"/>
                <a:cs typeface="Arial"/>
              </a:rPr>
              <a:t>"هل تشعر بتحسن كبير منذ أن قمنا بتغيير أدويتك؟"</a:t>
            </a:r>
          </a:p>
        </p:txBody>
      </p:sp>
      <p:sp>
        <p:nvSpPr>
          <p:cNvPr id="32772" name="TextBox 1"/>
          <p:cNvSpPr txBox="1">
            <a:spLocks noChangeArrowheads="1"/>
          </p:cNvSpPr>
          <p:nvPr/>
        </p:nvSpPr>
        <p:spPr bwMode="auto">
          <a:xfrm>
            <a:off x="7468541" y="6115050"/>
            <a:ext cx="167545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2400">
                <a:solidFill>
                  <a:schemeClr val="tx1"/>
                </a:solidFill>
                <a:latin typeface="Calibri" pitchFamily="34" charset="0"/>
              </a:defRPr>
            </a:lvl1pPr>
            <a:lvl2pPr marL="742950" indent="-285750">
              <a:spcBef>
                <a:spcPct val="20000"/>
              </a:spcBef>
              <a:buFont typeface="Arial" pitchFamily="34" charset="0"/>
              <a:buChar char="–"/>
              <a:defRPr sz="2200">
                <a:solidFill>
                  <a:schemeClr val="tx1"/>
                </a:solidFill>
                <a:latin typeface="Calibri" pitchFamily="34" charset="0"/>
              </a:defRPr>
            </a:lvl2pPr>
            <a:lvl3pPr marL="1143000" indent="-228600">
              <a:spcBef>
                <a:spcPct val="20000"/>
              </a:spcBef>
              <a:buFont typeface="Arial" pitchFamily="34" charset="0"/>
              <a:buChar char="•"/>
              <a:defRPr sz="2000">
                <a:solidFill>
                  <a:schemeClr val="tx1"/>
                </a:solidFill>
                <a:latin typeface="Calibri" pitchFamily="34" charset="0"/>
              </a:defRPr>
            </a:lvl3pPr>
            <a:lvl4pPr marL="1600200" indent="-228600">
              <a:spcBef>
                <a:spcPct val="20000"/>
              </a:spcBef>
              <a:buFont typeface="Arial" pitchFamily="34" charset="0"/>
              <a:buChar char="–"/>
              <a:defRPr>
                <a:solidFill>
                  <a:schemeClr val="tx1"/>
                </a:solidFill>
                <a:latin typeface="Calibri" pitchFamily="34" charset="0"/>
              </a:defRPr>
            </a:lvl4pPr>
            <a:lvl5pPr marL="2057400" indent="-228600">
              <a:spcBef>
                <a:spcPct val="20000"/>
              </a:spcBef>
              <a:buFont typeface="Arial" pitchFamily="34"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9pPr>
          </a:lstStyle>
          <a:p>
            <a:pPr algn="r">
              <a:spcBef>
                <a:spcPct val="0"/>
              </a:spcBef>
              <a:buFontTx/>
              <a:buNone/>
            </a:pPr>
            <a:r>
              <a:rPr lang="en-GB" altLang="en-US" sz="1000" dirty="0" err="1">
                <a:ea typeface="HelveticaNeueLT Std Cn"/>
              </a:rPr>
              <a:t>Sagorsky</a:t>
            </a:r>
            <a:r>
              <a:rPr lang="en-GB" altLang="en-US" sz="1000" dirty="0">
                <a:ea typeface="HelveticaNeueLT Std Cn"/>
              </a:rPr>
              <a:t> L, Skinner W. 2005.</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العبارات التشجيعية</a:t>
            </a:r>
          </a:p>
        </p:txBody>
      </p:sp>
      <p:sp>
        <p:nvSpPr>
          <p:cNvPr id="33795" name="Rectangle 3"/>
          <p:cNvSpPr>
            <a:spLocks noGrp="1" noChangeArrowheads="1"/>
          </p:cNvSpPr>
          <p:nvPr>
            <p:ph idx="1"/>
          </p:nvPr>
        </p:nvSpPr>
        <p:spPr>
          <a:xfrm>
            <a:off x="457200" y="1570038"/>
            <a:ext cx="8229600" cy="4311650"/>
          </a:xfrm>
        </p:spPr>
        <p:txBody>
          <a:bodyPr/>
          <a:lstStyle/>
          <a:p>
            <a:pPr algn="r" rtl="1" eaLnBrk="1" hangingPunct="1"/>
            <a:r>
              <a:rPr lang="x-none" sz="2400" b="0" i="0" strike="noStrike" cap="none" spc="0" baseline="0">
                <a:solidFill>
                  <a:srgbClr val="1D2763"/>
                </a:solidFill>
                <a:effectLst/>
                <a:latin typeface="Arial"/>
                <a:ea typeface="Arial"/>
                <a:cs typeface="Arial"/>
              </a:rPr>
              <a:t>نحن بحاجة إلى رفع المعنويات، بحيث يشعر الناس بالثقة في التغيير في الوقت المناسب</a:t>
            </a:r>
          </a:p>
          <a:p>
            <a:pPr algn="r" rtl="1" eaLnBrk="1" hangingPunct="1"/>
            <a:r>
              <a:rPr lang="x-none" sz="2400" b="0" i="0" strike="noStrike" cap="none" spc="0" baseline="0">
                <a:solidFill>
                  <a:srgbClr val="1D2763"/>
                </a:solidFill>
                <a:effectLst/>
                <a:latin typeface="Arial"/>
                <a:ea typeface="Arial"/>
                <a:cs typeface="Arial"/>
              </a:rPr>
              <a:t>وتعزز العبارات التشجيعية ذلك</a:t>
            </a:r>
          </a:p>
          <a:p>
            <a:pPr lvl="1" algn="r" rtl="1" eaLnBrk="1" hangingPunct="1"/>
            <a:r>
              <a:rPr lang="x-none" sz="2200" b="0" i="0" strike="noStrike" cap="none" spc="0" baseline="0">
                <a:solidFill>
                  <a:srgbClr val="000000"/>
                </a:solidFill>
                <a:effectLst/>
                <a:latin typeface="Arial"/>
                <a:ea typeface="Arial"/>
                <a:cs typeface="Arial"/>
              </a:rPr>
              <a:t>عبارات الإقرار بنقاط قوة المريض</a:t>
            </a:r>
          </a:p>
          <a:p>
            <a:pPr lvl="2" algn="r" rtl="1" eaLnBrk="1" hangingPunct="1"/>
            <a:r>
              <a:rPr lang="x-none" sz="2000" b="0" i="0" strike="noStrike" cap="none" spc="0" baseline="0">
                <a:solidFill>
                  <a:srgbClr val="000000"/>
                </a:solidFill>
                <a:effectLst/>
                <a:latin typeface="Arial"/>
                <a:ea typeface="Arial"/>
                <a:cs typeface="Arial"/>
              </a:rPr>
              <a:t>على سبيل المثال </a:t>
            </a:r>
            <a:r>
              <a:rPr lang="x-none" sz="2000" b="0" i="1" strike="noStrike" cap="none" spc="0" baseline="0">
                <a:solidFill>
                  <a:srgbClr val="000000"/>
                </a:solidFill>
                <a:effectLst/>
                <a:latin typeface="Arial"/>
                <a:ea typeface="Arial"/>
                <a:cs typeface="Arial"/>
              </a:rPr>
              <a:t>"يمكنك دائمًا أن تنجح في ترتيب المواعيد"</a:t>
            </a:r>
            <a:endParaRPr lang="en-US" altLang="en-US" i="1"/>
          </a:p>
          <a:p>
            <a:pPr lvl="1" algn="r" rtl="1" eaLnBrk="1" hangingPunct="1"/>
            <a:r>
              <a:rPr lang="x-none" sz="2200" b="0" i="0" strike="noStrike" cap="none" spc="0" baseline="0">
                <a:solidFill>
                  <a:srgbClr val="000000"/>
                </a:solidFill>
                <a:effectLst/>
                <a:latin typeface="Arial"/>
                <a:ea typeface="Arial"/>
                <a:cs typeface="Arial"/>
              </a:rPr>
              <a:t>بناء الثقة في القدرة على التغيير</a:t>
            </a:r>
          </a:p>
          <a:p>
            <a:pPr lvl="1" algn="r" rtl="1" eaLnBrk="1" hangingPunct="1"/>
            <a:r>
              <a:rPr lang="x-none" sz="2200" b="0" i="0" strike="noStrike" cap="none" spc="0" baseline="0">
                <a:solidFill>
                  <a:srgbClr val="000000"/>
                </a:solidFill>
                <a:effectLst/>
                <a:latin typeface="Arial"/>
                <a:ea typeface="Arial"/>
                <a:cs typeface="Arial"/>
              </a:rPr>
              <a:t>يجب أن تكون متوائمة وحقيقية</a:t>
            </a:r>
          </a:p>
        </p:txBody>
      </p:sp>
      <p:sp>
        <p:nvSpPr>
          <p:cNvPr id="33796" name="TextBox 1"/>
          <p:cNvSpPr txBox="1">
            <a:spLocks noChangeArrowheads="1"/>
          </p:cNvSpPr>
          <p:nvPr/>
        </p:nvSpPr>
        <p:spPr bwMode="auto">
          <a:xfrm>
            <a:off x="7468541" y="6115050"/>
            <a:ext cx="167545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2400">
                <a:solidFill>
                  <a:schemeClr val="tx1"/>
                </a:solidFill>
                <a:latin typeface="Calibri" pitchFamily="34" charset="0"/>
              </a:defRPr>
            </a:lvl1pPr>
            <a:lvl2pPr marL="742950" indent="-285750">
              <a:spcBef>
                <a:spcPct val="20000"/>
              </a:spcBef>
              <a:buFont typeface="Arial" pitchFamily="34" charset="0"/>
              <a:buChar char="–"/>
              <a:defRPr sz="2200">
                <a:solidFill>
                  <a:schemeClr val="tx1"/>
                </a:solidFill>
                <a:latin typeface="Calibri" pitchFamily="34" charset="0"/>
              </a:defRPr>
            </a:lvl2pPr>
            <a:lvl3pPr marL="1143000" indent="-228600">
              <a:spcBef>
                <a:spcPct val="20000"/>
              </a:spcBef>
              <a:buFont typeface="Arial" pitchFamily="34" charset="0"/>
              <a:buChar char="•"/>
              <a:defRPr sz="2000">
                <a:solidFill>
                  <a:schemeClr val="tx1"/>
                </a:solidFill>
                <a:latin typeface="Calibri" pitchFamily="34" charset="0"/>
              </a:defRPr>
            </a:lvl3pPr>
            <a:lvl4pPr marL="1600200" indent="-228600">
              <a:spcBef>
                <a:spcPct val="20000"/>
              </a:spcBef>
              <a:buFont typeface="Arial" pitchFamily="34" charset="0"/>
              <a:buChar char="–"/>
              <a:defRPr>
                <a:solidFill>
                  <a:schemeClr val="tx1"/>
                </a:solidFill>
                <a:latin typeface="Calibri" pitchFamily="34" charset="0"/>
              </a:defRPr>
            </a:lvl4pPr>
            <a:lvl5pPr marL="2057400" indent="-228600">
              <a:spcBef>
                <a:spcPct val="20000"/>
              </a:spcBef>
              <a:buFont typeface="Arial" pitchFamily="34"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9pPr>
          </a:lstStyle>
          <a:p>
            <a:pPr algn="r">
              <a:spcBef>
                <a:spcPct val="0"/>
              </a:spcBef>
              <a:buFontTx/>
              <a:buNone/>
            </a:pPr>
            <a:r>
              <a:rPr lang="en-GB" altLang="en-US" sz="1000" dirty="0" err="1">
                <a:ea typeface="HelveticaNeueLT Std Cn"/>
              </a:rPr>
              <a:t>Sagorsky</a:t>
            </a:r>
            <a:r>
              <a:rPr lang="en-GB" altLang="en-US" sz="1000" dirty="0">
                <a:ea typeface="HelveticaNeueLT Std Cn"/>
              </a:rPr>
              <a:t> L, Skinner W. 2005.</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الإصغاء التأملي أو النشط</a:t>
            </a:r>
            <a:endParaRPr lang="en-US" altLang="en-US" b="1" dirty="0">
              <a:ea typeface="HelveticaNeueLT Std Med Cn"/>
            </a:endParaRPr>
          </a:p>
        </p:txBody>
      </p:sp>
      <p:sp>
        <p:nvSpPr>
          <p:cNvPr id="34819" name="Rectangle 3"/>
          <p:cNvSpPr>
            <a:spLocks noGrp="1" noChangeArrowheads="1"/>
          </p:cNvSpPr>
          <p:nvPr>
            <p:ph idx="1"/>
          </p:nvPr>
        </p:nvSpPr>
        <p:spPr>
          <a:xfrm>
            <a:off x="457200" y="1570038"/>
            <a:ext cx="8229600" cy="4311650"/>
          </a:xfrm>
        </p:spPr>
        <p:txBody>
          <a:bodyPr/>
          <a:lstStyle/>
          <a:p>
            <a:pPr algn="r" rtl="1" eaLnBrk="1" hangingPunct="1"/>
            <a:r>
              <a:rPr lang="x-none" sz="2400" b="0" i="0" strike="noStrike" cap="none" spc="0" baseline="0">
                <a:solidFill>
                  <a:srgbClr val="1D2763"/>
                </a:solidFill>
                <a:effectLst/>
                <a:latin typeface="Arial"/>
                <a:ea typeface="Arial"/>
                <a:cs typeface="Arial"/>
              </a:rPr>
              <a:t>يشير ذلك إلى إعادة صياغة ما قاله المريض بدلاً من طرح سؤال أو تقديم مشورة، وما إلى ذلك</a:t>
            </a:r>
            <a:endParaRPr lang="en-US" altLang="en-US">
              <a:ea typeface="HelveticaNeueLT Std Cn"/>
            </a:endParaRPr>
          </a:p>
          <a:p>
            <a:pPr algn="r" rtl="1" eaLnBrk="1" hangingPunct="1"/>
            <a:r>
              <a:rPr lang="x-none" sz="2400" b="0" i="0" strike="noStrike" cap="none" spc="0" baseline="0">
                <a:solidFill>
                  <a:srgbClr val="1D2763"/>
                </a:solidFill>
                <a:effectLst/>
                <a:latin typeface="Arial"/>
                <a:ea typeface="Arial"/>
                <a:cs typeface="Arial"/>
              </a:rPr>
              <a:t>يُظهر ذلك أنك تصغي لحديثه</a:t>
            </a:r>
          </a:p>
          <a:p>
            <a:pPr algn="r" rtl="1" eaLnBrk="1" hangingPunct="1"/>
            <a:r>
              <a:rPr lang="x-none" sz="2400" b="0" i="0" strike="noStrike" cap="none" spc="0" baseline="0">
                <a:solidFill>
                  <a:srgbClr val="1D2763"/>
                </a:solidFill>
                <a:effectLst/>
                <a:latin typeface="Arial"/>
                <a:ea typeface="Arial"/>
                <a:cs typeface="Arial"/>
              </a:rPr>
              <a:t>يحافظ على استمرار الحوار ويفتحه</a:t>
            </a:r>
          </a:p>
          <a:p>
            <a:pPr algn="r" rtl="1" eaLnBrk="1" hangingPunct="1"/>
            <a:r>
              <a:rPr lang="x-none" sz="2400" b="0" i="0" strike="noStrike" cap="none" spc="0" baseline="0">
                <a:solidFill>
                  <a:srgbClr val="1D2763"/>
                </a:solidFill>
                <a:effectLst/>
                <a:latin typeface="Arial"/>
                <a:ea typeface="Arial"/>
                <a:cs typeface="Arial"/>
              </a:rPr>
              <a:t>أبسط استجابة للمقاومة </a:t>
            </a:r>
            <a:endParaRPr lang="en-US" altLang="en-US">
              <a:ea typeface="HelveticaNeueLT Std Cn"/>
            </a:endParaRPr>
          </a:p>
        </p:txBody>
      </p:sp>
      <p:sp>
        <p:nvSpPr>
          <p:cNvPr id="34820" name="TextBox 1"/>
          <p:cNvSpPr txBox="1">
            <a:spLocks noChangeArrowheads="1"/>
          </p:cNvSpPr>
          <p:nvPr/>
        </p:nvSpPr>
        <p:spPr bwMode="auto">
          <a:xfrm>
            <a:off x="6795278" y="6115050"/>
            <a:ext cx="234872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2400">
                <a:solidFill>
                  <a:schemeClr val="tx1"/>
                </a:solidFill>
                <a:latin typeface="Calibri" pitchFamily="34" charset="0"/>
              </a:defRPr>
            </a:lvl1pPr>
            <a:lvl2pPr marL="742950" indent="-285750">
              <a:spcBef>
                <a:spcPct val="20000"/>
              </a:spcBef>
              <a:buFont typeface="Arial" pitchFamily="34" charset="0"/>
              <a:buChar char="–"/>
              <a:defRPr sz="2200">
                <a:solidFill>
                  <a:schemeClr val="tx1"/>
                </a:solidFill>
                <a:latin typeface="Calibri" pitchFamily="34" charset="0"/>
              </a:defRPr>
            </a:lvl2pPr>
            <a:lvl3pPr marL="1143000" indent="-228600">
              <a:spcBef>
                <a:spcPct val="20000"/>
              </a:spcBef>
              <a:buFont typeface="Arial" pitchFamily="34" charset="0"/>
              <a:buChar char="•"/>
              <a:defRPr sz="2000">
                <a:solidFill>
                  <a:schemeClr val="tx1"/>
                </a:solidFill>
                <a:latin typeface="Calibri" pitchFamily="34" charset="0"/>
              </a:defRPr>
            </a:lvl3pPr>
            <a:lvl4pPr marL="1600200" indent="-228600">
              <a:spcBef>
                <a:spcPct val="20000"/>
              </a:spcBef>
              <a:buFont typeface="Arial" pitchFamily="34" charset="0"/>
              <a:buChar char="–"/>
              <a:defRPr>
                <a:solidFill>
                  <a:schemeClr val="tx1"/>
                </a:solidFill>
                <a:latin typeface="Calibri" pitchFamily="34" charset="0"/>
              </a:defRPr>
            </a:lvl4pPr>
            <a:lvl5pPr marL="2057400" indent="-228600">
              <a:spcBef>
                <a:spcPct val="20000"/>
              </a:spcBef>
              <a:buFont typeface="Arial" pitchFamily="34"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9pPr>
          </a:lstStyle>
          <a:p>
            <a:pPr algn="r">
              <a:spcBef>
                <a:spcPct val="0"/>
              </a:spcBef>
              <a:buFontTx/>
              <a:buNone/>
            </a:pPr>
            <a:r>
              <a:rPr lang="en-GB" altLang="en-US" sz="1000" dirty="0" err="1">
                <a:ea typeface="HelveticaNeueLT Std Cn"/>
              </a:rPr>
              <a:t>Sagorsky</a:t>
            </a:r>
            <a:r>
              <a:rPr lang="en-GB" altLang="en-US" sz="1000" dirty="0">
                <a:ea typeface="HelveticaNeueLT Std Cn"/>
              </a:rPr>
              <a:t> L, Skinner W. 2005; MINT. 2013.</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92100"/>
            <a:ext cx="8229600" cy="773113"/>
          </a:xfrm>
        </p:spPr>
        <p:txBody>
          <a:bodyPr/>
          <a:lstStyle/>
          <a:p>
            <a:pPr rtl="1" eaLnBrk="1" hangingPunct="1">
              <a:defRPr/>
            </a:pPr>
            <a:r>
              <a:rPr lang="x-none" sz="2800" b="1" i="0" strike="noStrike" cap="none" spc="0" baseline="0">
                <a:solidFill>
                  <a:srgbClr val="1D2763"/>
                </a:solidFill>
                <a:effectLst/>
                <a:latin typeface="Arial"/>
                <a:ea typeface="Arial"/>
                <a:cs typeface="Arial"/>
              </a:rPr>
              <a:t>التأمل </a:t>
            </a:r>
            <a:r>
              <a:rPr lang="ar-EG" sz="2800" b="1" i="0" strike="noStrike" cap="none" spc="0" baseline="0" dirty="0">
                <a:solidFill>
                  <a:srgbClr val="1D2763"/>
                </a:solidFill>
                <a:effectLst/>
                <a:latin typeface="Arial"/>
                <a:ea typeface="Arial"/>
                <a:cs typeface="Arial"/>
              </a:rPr>
              <a:t>(</a:t>
            </a:r>
            <a:r>
              <a:rPr lang="x-none" sz="2800" b="1" i="0" strike="noStrike" cap="none" spc="0" baseline="0">
                <a:solidFill>
                  <a:srgbClr val="1D2763"/>
                </a:solidFill>
                <a:effectLst/>
                <a:latin typeface="Arial"/>
                <a:ea typeface="Arial"/>
                <a:cs typeface="Arial"/>
              </a:rPr>
              <a:t>البسيط</a:t>
            </a:r>
            <a:r>
              <a:rPr lang="ar-EG" sz="2800" b="1" i="0" strike="noStrike" cap="none" spc="0" baseline="0" dirty="0">
                <a:solidFill>
                  <a:srgbClr val="1D2763"/>
                </a:solidFill>
                <a:effectLst/>
                <a:latin typeface="Arial"/>
                <a:ea typeface="Arial"/>
                <a:cs typeface="Arial"/>
              </a:rPr>
              <a:t>)</a:t>
            </a:r>
            <a:r>
              <a:rPr lang="x-none" sz="2800" b="1" i="0" strike="noStrike" cap="none" spc="0" baseline="0">
                <a:solidFill>
                  <a:srgbClr val="1D2763"/>
                </a:solidFill>
                <a:effectLst/>
                <a:latin typeface="Arial"/>
                <a:ea typeface="Arial"/>
                <a:cs typeface="Arial"/>
              </a:rPr>
              <a:t> </a:t>
            </a:r>
            <a:r>
              <a:rPr lang="x-none" sz="2800" b="1" i="0" strike="noStrike" cap="none" spc="0" baseline="0" dirty="0">
                <a:solidFill>
                  <a:srgbClr val="1D2763"/>
                </a:solidFill>
                <a:effectLst/>
                <a:latin typeface="Arial"/>
                <a:ea typeface="Arial"/>
                <a:cs typeface="Arial"/>
              </a:rPr>
              <a:t>للمحتوى</a:t>
            </a:r>
            <a:endParaRPr lang="en-US" altLang="en-US" b="1" dirty="0">
              <a:ea typeface="HelveticaNeueLT Std Med Cn"/>
            </a:endParaRPr>
          </a:p>
        </p:txBody>
      </p:sp>
      <p:sp>
        <p:nvSpPr>
          <p:cNvPr id="35843" name="Rectangle 3"/>
          <p:cNvSpPr>
            <a:spLocks noGrp="1" noChangeArrowheads="1"/>
          </p:cNvSpPr>
          <p:nvPr>
            <p:ph idx="1"/>
          </p:nvPr>
        </p:nvSpPr>
        <p:spPr>
          <a:xfrm>
            <a:off x="457200" y="1570038"/>
            <a:ext cx="8229600" cy="4311650"/>
          </a:xfrm>
        </p:spPr>
        <p:txBody>
          <a:bodyPr/>
          <a:lstStyle/>
          <a:p>
            <a:pPr algn="r" rtl="1" eaLnBrk="1" hangingPunct="1"/>
            <a:r>
              <a:rPr lang="x-none" sz="2400" b="0" i="0" strike="noStrike" cap="none" spc="0" baseline="0" dirty="0">
                <a:solidFill>
                  <a:srgbClr val="1D2763"/>
                </a:solidFill>
                <a:effectLst/>
                <a:latin typeface="Arial"/>
                <a:ea typeface="Arial"/>
                <a:cs typeface="Arial"/>
              </a:rPr>
              <a:t>أبسط شكل من أشكال التأمل</a:t>
            </a:r>
          </a:p>
          <a:p>
            <a:pPr algn="r" rtl="1" eaLnBrk="1" hangingPunct="1"/>
            <a:r>
              <a:rPr lang="x-none" sz="2400" b="0" i="0" strike="noStrike" cap="none" spc="0" baseline="0" dirty="0">
                <a:solidFill>
                  <a:srgbClr val="1D2763"/>
                </a:solidFill>
                <a:effectLst/>
                <a:latin typeface="Arial"/>
                <a:ea typeface="Arial"/>
                <a:cs typeface="Arial"/>
              </a:rPr>
              <a:t>إعادة صياغة ما قاله الشخص</a:t>
            </a:r>
          </a:p>
          <a:p>
            <a:pPr lvl="1" algn="r" rtl="1" eaLnBrk="1" hangingPunct="1"/>
            <a:r>
              <a:rPr lang="x-none" sz="2200" b="0" i="0" strike="noStrike" cap="none" spc="0" baseline="0" dirty="0">
                <a:solidFill>
                  <a:srgbClr val="000000"/>
                </a:solidFill>
                <a:effectLst/>
                <a:latin typeface="Arial"/>
                <a:ea typeface="Arial"/>
                <a:cs typeface="Arial"/>
              </a:rPr>
              <a:t>على سبيل المثال:</a:t>
            </a:r>
          </a:p>
          <a:p>
            <a:pPr lvl="2" algn="r" rtl="1" eaLnBrk="1" hangingPunct="1"/>
            <a:r>
              <a:rPr lang="x-none" sz="2000" b="0" i="1" strike="noStrike" cap="none" spc="0" baseline="0" dirty="0">
                <a:solidFill>
                  <a:srgbClr val="000000"/>
                </a:solidFill>
                <a:effectLst/>
                <a:latin typeface="Arial"/>
                <a:ea typeface="Arial"/>
                <a:cs typeface="Arial"/>
              </a:rPr>
              <a:t>"هذا يبدو وكأنه…"</a:t>
            </a:r>
          </a:p>
          <a:p>
            <a:pPr lvl="2" algn="r" rtl="1" eaLnBrk="1" hangingPunct="1"/>
            <a:r>
              <a:rPr lang="x-none" sz="2000" b="0" i="1" strike="noStrike" cap="none" spc="0" baseline="0" dirty="0">
                <a:solidFill>
                  <a:srgbClr val="000000"/>
                </a:solidFill>
                <a:effectLst/>
                <a:latin typeface="Arial"/>
                <a:ea typeface="Arial"/>
                <a:cs typeface="Arial"/>
              </a:rPr>
              <a:t>"تشعر وكأنك…"</a:t>
            </a:r>
          </a:p>
          <a:p>
            <a:pPr lvl="1" algn="r" rtl="1" eaLnBrk="1" hangingPunct="1"/>
            <a:r>
              <a:rPr lang="x-none" sz="2200" b="0" i="0" strike="noStrike" cap="none" spc="0" baseline="0" dirty="0">
                <a:solidFill>
                  <a:srgbClr val="000000"/>
                </a:solidFill>
                <a:effectLst/>
                <a:latin typeface="Arial"/>
                <a:ea typeface="Arial"/>
                <a:cs typeface="Arial"/>
              </a:rPr>
              <a:t>المريض</a:t>
            </a:r>
            <a:r>
              <a:rPr lang="x-none" sz="2200" b="0" i="0" strike="noStrike" cap="none" spc="0" baseline="0">
                <a:solidFill>
                  <a:srgbClr val="000000"/>
                </a:solidFill>
                <a:effectLst/>
                <a:latin typeface="Arial"/>
                <a:ea typeface="Arial"/>
                <a:cs typeface="Arial"/>
              </a:rPr>
              <a:t>: </a:t>
            </a:r>
            <a:r>
              <a:rPr lang="ar-EG" sz="2200" b="0" i="0" strike="noStrike" cap="none" spc="0" baseline="0" dirty="0">
                <a:solidFill>
                  <a:srgbClr val="000000"/>
                </a:solidFill>
                <a:effectLst/>
                <a:latin typeface="Arial"/>
                <a:ea typeface="Arial"/>
                <a:cs typeface="Arial"/>
              </a:rPr>
              <a:t> </a:t>
            </a:r>
            <a:r>
              <a:rPr lang="x-none" sz="2200" b="0" i="1" strike="noStrike" cap="none" spc="0" baseline="0">
                <a:solidFill>
                  <a:srgbClr val="000000"/>
                </a:solidFill>
                <a:effectLst/>
                <a:latin typeface="Arial"/>
                <a:ea typeface="Arial"/>
                <a:cs typeface="Arial"/>
              </a:rPr>
              <a:t>"</a:t>
            </a:r>
            <a:r>
              <a:rPr lang="x-none" sz="2200" b="0" i="1" strike="noStrike" cap="none" spc="0" baseline="0" dirty="0">
                <a:solidFill>
                  <a:srgbClr val="000000"/>
                </a:solidFill>
                <a:effectLst/>
                <a:latin typeface="Arial"/>
                <a:ea typeface="Arial"/>
                <a:cs typeface="Arial"/>
              </a:rPr>
              <a:t>لقد وقعت في الكثير من الجدالات هذا الأسبوع في المنزل"</a:t>
            </a:r>
          </a:p>
          <a:p>
            <a:pPr lvl="1" algn="r" rtl="1" eaLnBrk="1" hangingPunct="1"/>
            <a:r>
              <a:rPr lang="x-none" sz="2200" b="0" i="0" strike="noStrike" cap="none" spc="0" baseline="0">
                <a:solidFill>
                  <a:srgbClr val="000000"/>
                </a:solidFill>
                <a:effectLst/>
                <a:latin typeface="Arial"/>
                <a:ea typeface="Arial"/>
                <a:cs typeface="Arial"/>
              </a:rPr>
              <a:t>المحاور:</a:t>
            </a:r>
            <a:r>
              <a:rPr lang="ar-EG" sz="2200" b="0" i="0" strike="noStrike" cap="none" spc="0" baseline="0" dirty="0">
                <a:solidFill>
                  <a:srgbClr val="000000"/>
                </a:solidFill>
                <a:effectLst/>
                <a:latin typeface="Arial"/>
                <a:ea typeface="Arial"/>
                <a:cs typeface="Arial"/>
              </a:rPr>
              <a:t>  </a:t>
            </a:r>
            <a:r>
              <a:rPr lang="x-none" sz="2200" b="0" i="1" strike="noStrike" cap="none" spc="0" baseline="0">
                <a:solidFill>
                  <a:srgbClr val="000000"/>
                </a:solidFill>
                <a:effectLst/>
                <a:latin typeface="Arial"/>
                <a:ea typeface="Arial"/>
                <a:cs typeface="Arial"/>
              </a:rPr>
              <a:t>"</a:t>
            </a:r>
            <a:r>
              <a:rPr lang="x-none" sz="2200" b="0" i="1" strike="noStrike" cap="none" spc="0" baseline="0" dirty="0">
                <a:solidFill>
                  <a:srgbClr val="000000"/>
                </a:solidFill>
                <a:effectLst/>
                <a:latin typeface="Arial"/>
                <a:ea typeface="Arial"/>
                <a:cs typeface="Arial"/>
              </a:rPr>
              <a:t>يبدو أنك كنت على خلاف مع الجميع"</a:t>
            </a:r>
          </a:p>
        </p:txBody>
      </p:sp>
      <p:sp>
        <p:nvSpPr>
          <p:cNvPr id="35844" name="TextBox 1"/>
          <p:cNvSpPr txBox="1">
            <a:spLocks noChangeArrowheads="1"/>
          </p:cNvSpPr>
          <p:nvPr/>
        </p:nvSpPr>
        <p:spPr bwMode="auto">
          <a:xfrm>
            <a:off x="8316529" y="6115050"/>
            <a:ext cx="82747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2400">
                <a:solidFill>
                  <a:schemeClr val="tx1"/>
                </a:solidFill>
                <a:latin typeface="Calibri" pitchFamily="34" charset="0"/>
              </a:defRPr>
            </a:lvl1pPr>
            <a:lvl2pPr marL="742950" indent="-285750">
              <a:spcBef>
                <a:spcPct val="20000"/>
              </a:spcBef>
              <a:buFont typeface="Arial" pitchFamily="34" charset="0"/>
              <a:buChar char="–"/>
              <a:defRPr sz="2200">
                <a:solidFill>
                  <a:schemeClr val="tx1"/>
                </a:solidFill>
                <a:latin typeface="Calibri" pitchFamily="34" charset="0"/>
              </a:defRPr>
            </a:lvl2pPr>
            <a:lvl3pPr marL="1143000" indent="-228600">
              <a:spcBef>
                <a:spcPct val="20000"/>
              </a:spcBef>
              <a:buFont typeface="Arial" pitchFamily="34" charset="0"/>
              <a:buChar char="•"/>
              <a:defRPr sz="2000">
                <a:solidFill>
                  <a:schemeClr val="tx1"/>
                </a:solidFill>
                <a:latin typeface="Calibri" pitchFamily="34" charset="0"/>
              </a:defRPr>
            </a:lvl3pPr>
            <a:lvl4pPr marL="1600200" indent="-228600">
              <a:spcBef>
                <a:spcPct val="20000"/>
              </a:spcBef>
              <a:buFont typeface="Arial" pitchFamily="34" charset="0"/>
              <a:buChar char="–"/>
              <a:defRPr>
                <a:solidFill>
                  <a:schemeClr val="tx1"/>
                </a:solidFill>
                <a:latin typeface="Calibri" pitchFamily="34" charset="0"/>
              </a:defRPr>
            </a:lvl4pPr>
            <a:lvl5pPr marL="2057400" indent="-228600">
              <a:spcBef>
                <a:spcPct val="20000"/>
              </a:spcBef>
              <a:buFont typeface="Arial" pitchFamily="34"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9pPr>
          </a:lstStyle>
          <a:p>
            <a:pPr algn="r">
              <a:spcBef>
                <a:spcPct val="0"/>
              </a:spcBef>
              <a:buFontTx/>
              <a:buNone/>
            </a:pPr>
            <a:r>
              <a:rPr lang="en-GB" altLang="en-US" sz="1000" dirty="0">
                <a:ea typeface="HelveticaNeueLT Std Cn"/>
              </a:rPr>
              <a:t>MINT. 2013.</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92100"/>
            <a:ext cx="8229600" cy="773113"/>
          </a:xfrm>
        </p:spPr>
        <p:txBody>
          <a:bodyPr/>
          <a:lstStyle/>
          <a:p>
            <a:pPr rtl="1" eaLnBrk="1" hangingPunct="1">
              <a:defRPr/>
            </a:pPr>
            <a:r>
              <a:rPr lang="x-none" sz="2800" b="1" i="0" strike="noStrike" cap="none" spc="0" baseline="0">
                <a:solidFill>
                  <a:srgbClr val="1D2763"/>
                </a:solidFill>
                <a:effectLst/>
                <a:latin typeface="Arial"/>
                <a:ea typeface="Arial"/>
                <a:cs typeface="Arial"/>
              </a:rPr>
              <a:t>التأمل </a:t>
            </a:r>
            <a:r>
              <a:rPr lang="ar-EG" sz="2800" b="1" i="0" strike="noStrike" cap="none" spc="0" baseline="0" dirty="0">
                <a:solidFill>
                  <a:srgbClr val="1D2763"/>
                </a:solidFill>
                <a:effectLst/>
                <a:latin typeface="Arial"/>
                <a:ea typeface="Arial"/>
                <a:cs typeface="Arial"/>
              </a:rPr>
              <a:t>(</a:t>
            </a:r>
            <a:r>
              <a:rPr lang="x-none" sz="2800" b="1" i="0" strike="noStrike" cap="none" spc="0" baseline="0">
                <a:solidFill>
                  <a:srgbClr val="1D2763"/>
                </a:solidFill>
                <a:effectLst/>
                <a:latin typeface="Arial"/>
                <a:ea typeface="Arial"/>
                <a:cs typeface="Arial"/>
              </a:rPr>
              <a:t>المعقد</a:t>
            </a:r>
            <a:r>
              <a:rPr lang="ar-EG" sz="2800" b="1" i="0" strike="noStrike" cap="none" spc="0" baseline="0" dirty="0">
                <a:solidFill>
                  <a:srgbClr val="1D2763"/>
                </a:solidFill>
                <a:effectLst/>
                <a:latin typeface="Arial"/>
                <a:ea typeface="Arial"/>
                <a:cs typeface="Arial"/>
              </a:rPr>
              <a:t>)</a:t>
            </a:r>
            <a:r>
              <a:rPr lang="x-none" sz="2800" b="1" i="0" strike="noStrike" cap="none" spc="0" baseline="0">
                <a:solidFill>
                  <a:srgbClr val="1D2763"/>
                </a:solidFill>
                <a:effectLst/>
                <a:latin typeface="Arial"/>
                <a:ea typeface="Arial"/>
                <a:cs typeface="Arial"/>
              </a:rPr>
              <a:t> </a:t>
            </a:r>
            <a:r>
              <a:rPr lang="x-none" sz="2800" b="1" i="0" strike="noStrike" cap="none" spc="0" baseline="0" dirty="0">
                <a:solidFill>
                  <a:srgbClr val="1D2763"/>
                </a:solidFill>
                <a:effectLst/>
                <a:latin typeface="Arial"/>
                <a:ea typeface="Arial"/>
                <a:cs typeface="Arial"/>
              </a:rPr>
              <a:t>للمعنى</a:t>
            </a:r>
            <a:endParaRPr lang="en-US" altLang="en-US" b="1" dirty="0">
              <a:ea typeface="HelveticaNeueLT Std Med Cn"/>
            </a:endParaRPr>
          </a:p>
        </p:txBody>
      </p:sp>
      <p:sp>
        <p:nvSpPr>
          <p:cNvPr id="36867" name="Rectangle 3"/>
          <p:cNvSpPr>
            <a:spLocks noGrp="1" noChangeArrowheads="1"/>
          </p:cNvSpPr>
          <p:nvPr>
            <p:ph idx="1"/>
          </p:nvPr>
        </p:nvSpPr>
        <p:spPr>
          <a:xfrm>
            <a:off x="457200" y="1570038"/>
            <a:ext cx="8229600" cy="4311650"/>
          </a:xfrm>
        </p:spPr>
        <p:txBody>
          <a:bodyPr/>
          <a:lstStyle/>
          <a:p>
            <a:pPr algn="r" rtl="1" eaLnBrk="1" hangingPunct="1"/>
            <a:r>
              <a:rPr lang="x-none" sz="2400" b="0" i="0" strike="noStrike" cap="none" spc="0" baseline="0" dirty="0">
                <a:solidFill>
                  <a:srgbClr val="1D2763"/>
                </a:solidFill>
                <a:effectLst/>
                <a:latin typeface="Arial"/>
                <a:ea typeface="Arial"/>
                <a:cs typeface="Arial"/>
              </a:rPr>
              <a:t>أكثر تعقيدًا</a:t>
            </a:r>
          </a:p>
          <a:p>
            <a:pPr algn="r" rtl="1" eaLnBrk="1" hangingPunct="1"/>
            <a:r>
              <a:rPr lang="x-none" sz="2400" b="0" i="0" strike="noStrike" cap="none" spc="0" baseline="0" dirty="0">
                <a:solidFill>
                  <a:srgbClr val="1D2763"/>
                </a:solidFill>
                <a:effectLst/>
                <a:latin typeface="Arial"/>
                <a:ea typeface="Arial"/>
                <a:cs typeface="Arial"/>
              </a:rPr>
              <a:t>يمثل إعادة صياغة ما تعتقده المحتوى العاطفي الرئيسي لما قيل</a:t>
            </a:r>
          </a:p>
          <a:p>
            <a:pPr algn="r" rtl="1" eaLnBrk="1" hangingPunct="1"/>
            <a:r>
              <a:rPr lang="x-none" sz="2400" b="0" i="0" strike="noStrike" cap="none" spc="0" baseline="0" dirty="0">
                <a:solidFill>
                  <a:srgbClr val="1D2763"/>
                </a:solidFill>
                <a:effectLst/>
                <a:latin typeface="Arial"/>
                <a:ea typeface="Arial"/>
                <a:cs typeface="Arial"/>
              </a:rPr>
              <a:t>يمضي بالحوار بعيدًا عن البيان الواقعي للأحداث، وباتجاه المعنى والعاطفة والاعتقاد</a:t>
            </a:r>
          </a:p>
          <a:p>
            <a:pPr algn="r" rtl="1" eaLnBrk="1" hangingPunct="1"/>
            <a:r>
              <a:rPr lang="x-none" sz="2400" b="0" i="0" strike="noStrike" cap="none" spc="0" baseline="0" dirty="0">
                <a:solidFill>
                  <a:srgbClr val="1D2763"/>
                </a:solidFill>
                <a:effectLst/>
                <a:latin typeface="Arial"/>
                <a:ea typeface="Arial"/>
                <a:cs typeface="Arial"/>
              </a:rPr>
              <a:t>هذا يجدي نفعًا حتى لو كنت مخطئًا - سيخبرك!</a:t>
            </a:r>
          </a:p>
          <a:p>
            <a:pPr lvl="1" algn="r" rtl="1" eaLnBrk="1" hangingPunct="1"/>
            <a:r>
              <a:rPr lang="x-none" sz="2200" b="0" i="0" strike="noStrike" cap="none" spc="0" baseline="0" dirty="0">
                <a:solidFill>
                  <a:srgbClr val="000000"/>
                </a:solidFill>
                <a:effectLst/>
                <a:latin typeface="Arial"/>
                <a:ea typeface="Arial"/>
                <a:cs typeface="Arial"/>
              </a:rPr>
              <a:t>على سبيل المثال، تَردّ بـ</a:t>
            </a:r>
            <a:r>
              <a:rPr lang="x-none" sz="2200" b="0" i="0" strike="noStrike" cap="none" spc="0" baseline="0">
                <a:solidFill>
                  <a:srgbClr val="000000"/>
                </a:solidFill>
                <a:effectLst/>
                <a:latin typeface="Arial"/>
                <a:ea typeface="Arial"/>
                <a:cs typeface="Arial"/>
              </a:rPr>
              <a:t>: </a:t>
            </a:r>
            <a:r>
              <a:rPr lang="ar-EG" sz="2200" b="0" i="0" strike="noStrike" cap="none" spc="0" baseline="0" dirty="0">
                <a:solidFill>
                  <a:srgbClr val="000000"/>
                </a:solidFill>
                <a:effectLst/>
                <a:latin typeface="Arial"/>
                <a:ea typeface="Arial"/>
                <a:cs typeface="Arial"/>
              </a:rPr>
              <a:t> </a:t>
            </a:r>
            <a:r>
              <a:rPr lang="x-none" sz="2200" b="0" i="1" strike="noStrike" cap="none" spc="0" baseline="0">
                <a:solidFill>
                  <a:srgbClr val="000000"/>
                </a:solidFill>
                <a:effectLst/>
                <a:latin typeface="Arial"/>
                <a:ea typeface="Arial"/>
                <a:cs typeface="Arial"/>
              </a:rPr>
              <a:t>"</a:t>
            </a:r>
            <a:r>
              <a:rPr lang="x-none" sz="2200" b="0" i="1" strike="noStrike" cap="none" spc="0" baseline="0" dirty="0">
                <a:solidFill>
                  <a:srgbClr val="000000"/>
                </a:solidFill>
                <a:effectLst/>
                <a:latin typeface="Arial"/>
                <a:ea typeface="Arial"/>
                <a:cs typeface="Arial"/>
              </a:rPr>
              <a:t>أنت تشعر… لأن"</a:t>
            </a:r>
            <a:endParaRPr lang="en-GB" altLang="en-US" i="1" dirty="0">
              <a:cs typeface="Courier New" pitchFamily="49" charset="0"/>
            </a:endParaRPr>
          </a:p>
          <a:p>
            <a:pPr eaLnBrk="1" hangingPunct="1"/>
            <a:endParaRPr lang="en-GB" altLang="en-US" sz="2800" dirty="0">
              <a:cs typeface="Courier New" pitchFamily="49" charset="0"/>
            </a:endParaRPr>
          </a:p>
          <a:p>
            <a:pPr eaLnBrk="1" hangingPunct="1">
              <a:buFont typeface="Wingdings" pitchFamily="2" charset="2"/>
              <a:buNone/>
            </a:pPr>
            <a:endParaRPr lang="en-GB" altLang="en-US" sz="2800" dirty="0">
              <a:cs typeface="Courier New" pitchFamily="49" charset="0"/>
            </a:endParaRPr>
          </a:p>
          <a:p>
            <a:pPr eaLnBrk="1" hangingPunct="1"/>
            <a:endParaRPr lang="en-US" altLang="en-US" sz="2800" dirty="0">
              <a:ea typeface="HelveticaNeueLT Std Cn"/>
            </a:endParaRPr>
          </a:p>
          <a:p>
            <a:pPr eaLnBrk="1" hangingPunct="1"/>
            <a:endParaRPr lang="en-US" altLang="en-US" dirty="0">
              <a:ea typeface="Arial Unicode MS" pitchFamily="34" charset="-128"/>
              <a:cs typeface="Arial Unicode MS" pitchFamily="34" charset="-128"/>
            </a:endParaRPr>
          </a:p>
          <a:p>
            <a:pPr eaLnBrk="1" hangingPunct="1"/>
            <a:endParaRPr lang="en-US" altLang="en-US" dirty="0">
              <a:ea typeface="HelveticaNeueLT Std Cn"/>
            </a:endParaRPr>
          </a:p>
          <a:p>
            <a:pPr lvl="1" eaLnBrk="1" hangingPunct="1"/>
            <a:endParaRPr lang="en-US" altLang="en-US" dirty="0"/>
          </a:p>
        </p:txBody>
      </p:sp>
      <p:sp>
        <p:nvSpPr>
          <p:cNvPr id="36868" name="TextBox 1"/>
          <p:cNvSpPr txBox="1">
            <a:spLocks noChangeArrowheads="1"/>
          </p:cNvSpPr>
          <p:nvPr/>
        </p:nvSpPr>
        <p:spPr bwMode="auto">
          <a:xfrm>
            <a:off x="8316529" y="6121400"/>
            <a:ext cx="82747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2400">
                <a:solidFill>
                  <a:schemeClr val="tx1"/>
                </a:solidFill>
                <a:latin typeface="Calibri" pitchFamily="34" charset="0"/>
              </a:defRPr>
            </a:lvl1pPr>
            <a:lvl2pPr marL="742950" indent="-285750">
              <a:spcBef>
                <a:spcPct val="20000"/>
              </a:spcBef>
              <a:buFont typeface="Arial" pitchFamily="34" charset="0"/>
              <a:buChar char="–"/>
              <a:defRPr sz="2200">
                <a:solidFill>
                  <a:schemeClr val="tx1"/>
                </a:solidFill>
                <a:latin typeface="Calibri" pitchFamily="34" charset="0"/>
              </a:defRPr>
            </a:lvl2pPr>
            <a:lvl3pPr marL="1143000" indent="-228600">
              <a:spcBef>
                <a:spcPct val="20000"/>
              </a:spcBef>
              <a:buFont typeface="Arial" pitchFamily="34" charset="0"/>
              <a:buChar char="•"/>
              <a:defRPr sz="2000">
                <a:solidFill>
                  <a:schemeClr val="tx1"/>
                </a:solidFill>
                <a:latin typeface="Calibri" pitchFamily="34" charset="0"/>
              </a:defRPr>
            </a:lvl3pPr>
            <a:lvl4pPr marL="1600200" indent="-228600">
              <a:spcBef>
                <a:spcPct val="20000"/>
              </a:spcBef>
              <a:buFont typeface="Arial" pitchFamily="34" charset="0"/>
              <a:buChar char="–"/>
              <a:defRPr>
                <a:solidFill>
                  <a:schemeClr val="tx1"/>
                </a:solidFill>
                <a:latin typeface="Calibri" pitchFamily="34" charset="0"/>
              </a:defRPr>
            </a:lvl4pPr>
            <a:lvl5pPr marL="2057400" indent="-228600">
              <a:spcBef>
                <a:spcPct val="20000"/>
              </a:spcBef>
              <a:buFont typeface="Arial" pitchFamily="34"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9pPr>
          </a:lstStyle>
          <a:p>
            <a:pPr algn="r">
              <a:spcBef>
                <a:spcPct val="0"/>
              </a:spcBef>
              <a:buFontTx/>
              <a:buNone/>
            </a:pPr>
            <a:r>
              <a:rPr lang="en-GB" altLang="en-US" sz="1000" dirty="0">
                <a:ea typeface="HelveticaNeueLT Std Cn"/>
              </a:rPr>
              <a:t>MINT. 2013.</a:t>
            </a:r>
          </a:p>
        </p:txBody>
      </p:sp>
    </p:spTree>
  </p:cSld>
  <p:clrMapOvr>
    <a:overrideClrMapping bg1="lt1" tx1="dk1" bg2="lt2" tx2="dk2" accent1="accent1" accent2="accent2" accent3="accent3" accent4="accent4" accent5="accent5" accent6="accent6" hlink="hlink" folHlink="folHlink"/>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92100"/>
            <a:ext cx="8229600" cy="773113"/>
          </a:xfrm>
        </p:spPr>
        <p:txBody>
          <a:bodyPr/>
          <a:lstStyle/>
          <a:p>
            <a:pPr rtl="1" eaLnBrk="1" hangingPunct="1">
              <a:defRPr/>
            </a:pPr>
            <a:r>
              <a:rPr lang="x-none" sz="2800" b="1" i="0" strike="noStrike" cap="none" spc="0" baseline="0">
                <a:solidFill>
                  <a:srgbClr val="1D2763"/>
                </a:solidFill>
                <a:effectLst/>
                <a:latin typeface="Arial"/>
                <a:ea typeface="Arial"/>
                <a:cs typeface="Arial"/>
              </a:rPr>
              <a:t>التأمل </a:t>
            </a:r>
            <a:r>
              <a:rPr lang="ar-EG" sz="2800" b="1" i="0" strike="noStrike" cap="none" spc="0" baseline="0" dirty="0">
                <a:solidFill>
                  <a:srgbClr val="1D2763"/>
                </a:solidFill>
                <a:effectLst/>
                <a:latin typeface="Arial"/>
                <a:ea typeface="Arial"/>
                <a:cs typeface="Arial"/>
              </a:rPr>
              <a:t>(</a:t>
            </a:r>
            <a:r>
              <a:rPr lang="x-none" sz="2800" b="1" i="0" strike="noStrike" cap="none" spc="0" baseline="0">
                <a:solidFill>
                  <a:srgbClr val="1D2763"/>
                </a:solidFill>
                <a:effectLst/>
                <a:latin typeface="Arial"/>
                <a:ea typeface="Arial"/>
                <a:cs typeface="Arial"/>
              </a:rPr>
              <a:t>المعقد</a:t>
            </a:r>
            <a:r>
              <a:rPr lang="ar-EG" sz="2800" b="1" i="0" strike="noStrike" cap="none" spc="0" baseline="0" dirty="0">
                <a:solidFill>
                  <a:srgbClr val="1D2763"/>
                </a:solidFill>
                <a:effectLst/>
                <a:latin typeface="Arial"/>
                <a:ea typeface="Arial"/>
                <a:cs typeface="Arial"/>
              </a:rPr>
              <a:t>)</a:t>
            </a:r>
            <a:r>
              <a:rPr lang="x-none" sz="2800" b="1" i="0" strike="noStrike" cap="none" spc="0" baseline="0">
                <a:solidFill>
                  <a:srgbClr val="1D2763"/>
                </a:solidFill>
                <a:effectLst/>
                <a:latin typeface="Arial"/>
                <a:ea typeface="Arial"/>
                <a:cs typeface="Arial"/>
              </a:rPr>
              <a:t> للمعنى:</a:t>
            </a:r>
            <a:r>
              <a:rPr lang="ar-EG" sz="2800" b="1" i="0" strike="noStrike" cap="none" spc="0" baseline="0" dirty="0">
                <a:solidFill>
                  <a:srgbClr val="1D2763"/>
                </a:solidFill>
                <a:effectLst/>
                <a:latin typeface="Arial"/>
                <a:ea typeface="Arial"/>
                <a:cs typeface="Arial"/>
              </a:rPr>
              <a:t> </a:t>
            </a:r>
            <a:r>
              <a:rPr lang="x-none" sz="2800" b="1" i="0" strike="noStrike" cap="none" spc="0" baseline="0">
                <a:solidFill>
                  <a:srgbClr val="1D2763"/>
                </a:solidFill>
                <a:effectLst/>
                <a:latin typeface="Arial"/>
                <a:ea typeface="Arial"/>
                <a:cs typeface="Arial"/>
              </a:rPr>
              <a:t>مثال</a:t>
            </a:r>
            <a:endParaRPr lang="en-US" altLang="en-US" b="1" dirty="0">
              <a:cs typeface="Courier New" pitchFamily="49" charset="0"/>
            </a:endParaRPr>
          </a:p>
        </p:txBody>
      </p:sp>
      <p:sp>
        <p:nvSpPr>
          <p:cNvPr id="37891" name="Rectangle 3"/>
          <p:cNvSpPr>
            <a:spLocks noGrp="1" noChangeArrowheads="1"/>
          </p:cNvSpPr>
          <p:nvPr>
            <p:ph idx="1"/>
          </p:nvPr>
        </p:nvSpPr>
        <p:spPr>
          <a:xfrm>
            <a:off x="457200" y="1570038"/>
            <a:ext cx="8229600" cy="4311650"/>
          </a:xfrm>
        </p:spPr>
        <p:txBody>
          <a:bodyPr/>
          <a:lstStyle/>
          <a:p>
            <a:pPr algn="r" rtl="1" eaLnBrk="1" hangingPunct="1"/>
            <a:r>
              <a:rPr lang="x-none" sz="2400" b="0" i="0" strike="noStrike" cap="none" spc="0" baseline="0">
                <a:solidFill>
                  <a:srgbClr val="1D2763"/>
                </a:solidFill>
                <a:effectLst/>
                <a:latin typeface="Arial"/>
                <a:ea typeface="Arial"/>
                <a:cs typeface="Arial"/>
              </a:rPr>
              <a:t>المريض</a:t>
            </a:r>
            <a:r>
              <a:rPr lang="x-none" sz="2400" b="0" i="0" strike="noStrike" cap="none" spc="0" baseline="0">
                <a:solidFill>
                  <a:srgbClr val="002060"/>
                </a:solidFill>
                <a:effectLst/>
                <a:latin typeface="Arial"/>
                <a:ea typeface="Arial"/>
                <a:cs typeface="Arial"/>
              </a:rPr>
              <a:t>:</a:t>
            </a:r>
          </a:p>
          <a:p>
            <a:pPr lvl="1" algn="r" rtl="1" eaLnBrk="1" hangingPunct="1"/>
            <a:r>
              <a:rPr lang="x-none" sz="2200" b="0" i="1" strike="noStrike" cap="none" spc="0" baseline="0">
                <a:solidFill>
                  <a:srgbClr val="000000"/>
                </a:solidFill>
                <a:effectLst/>
                <a:latin typeface="Arial"/>
                <a:ea typeface="Arial"/>
                <a:cs typeface="Arial"/>
              </a:rPr>
              <a:t>"لقد كنت ملتزمًا للغاية بتناول الدواء ولكن أصابني السأم وفوّت جرعات الدواء في عطلة نهاية الأسبوع"</a:t>
            </a:r>
          </a:p>
          <a:p>
            <a:pPr eaLnBrk="1" hangingPunct="1"/>
            <a:endParaRPr lang="en-US" altLang="en-US" dirty="0">
              <a:solidFill>
                <a:srgbClr val="009900"/>
              </a:solidFill>
              <a:ea typeface="HelveticaNeueLT Std Cn"/>
            </a:endParaRPr>
          </a:p>
          <a:p>
            <a:pPr algn="r" rtl="1" eaLnBrk="1" hangingPunct="1"/>
            <a:r>
              <a:rPr lang="x-none" sz="2400" b="0" i="0" strike="noStrike" cap="none" spc="0" baseline="0">
                <a:solidFill>
                  <a:srgbClr val="1D2763"/>
                </a:solidFill>
                <a:effectLst/>
                <a:latin typeface="Arial"/>
                <a:ea typeface="Arial"/>
                <a:cs typeface="Arial"/>
              </a:rPr>
              <a:t>المحاور</a:t>
            </a:r>
            <a:r>
              <a:rPr lang="x-none" sz="2400" b="0" i="0" strike="noStrike" cap="none" spc="0" baseline="0">
                <a:solidFill>
                  <a:srgbClr val="002060"/>
                </a:solidFill>
                <a:effectLst/>
                <a:latin typeface="Arial"/>
                <a:ea typeface="Arial"/>
                <a:cs typeface="Arial"/>
              </a:rPr>
              <a:t>: </a:t>
            </a:r>
          </a:p>
          <a:p>
            <a:pPr lvl="1" algn="r" rtl="1" eaLnBrk="1" hangingPunct="1"/>
            <a:r>
              <a:rPr lang="x-none" sz="2200" b="0" i="1" strike="noStrike" cap="none" spc="0" baseline="0">
                <a:solidFill>
                  <a:srgbClr val="000000"/>
                </a:solidFill>
                <a:effectLst/>
                <a:latin typeface="Arial"/>
                <a:ea typeface="Arial"/>
                <a:cs typeface="Arial"/>
              </a:rPr>
              <a:t>"تشعر بالضيق لأنك تُحِسّ كما لو أنك خذلت نفسك"</a:t>
            </a:r>
          </a:p>
        </p:txBody>
      </p:sp>
    </p:spTree>
  </p:cSld>
  <p:clrMapOvr>
    <a:overrideClrMapping bg1="lt1" tx1="dk1" bg2="lt2" tx2="dk2" accent1="accent1" accent2="accent2" accent3="accent3" accent4="accent4" accent5="accent5" accent6="accent6" hlink="hlink" folHlink="folHlink"/>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التأملات - ملخص</a:t>
            </a:r>
          </a:p>
        </p:txBody>
      </p:sp>
      <p:sp>
        <p:nvSpPr>
          <p:cNvPr id="36867" name="Rectangle 3"/>
          <p:cNvSpPr>
            <a:spLocks noGrp="1"/>
          </p:cNvSpPr>
          <p:nvPr>
            <p:ph idx="1"/>
          </p:nvPr>
        </p:nvSpPr>
        <p:spPr>
          <a:xfrm>
            <a:off x="455613" y="1611313"/>
            <a:ext cx="6283325" cy="4311650"/>
          </a:xfrm>
        </p:spPr>
        <p:txBody>
          <a:bodyPr rtlCol="0">
            <a:normAutofit/>
          </a:bodyPr>
          <a:lstStyle/>
          <a:p>
            <a:pPr algn="r" rtl="1" eaLnBrk="1" fontAlgn="auto" hangingPunct="1">
              <a:spcAft>
                <a:spcPct val="0"/>
              </a:spcAft>
              <a:buFont typeface="Arial"/>
              <a:buChar char="•"/>
              <a:defRPr/>
            </a:pPr>
            <a:r>
              <a:rPr lang="x-none" sz="2400" b="0" i="0" strike="noStrike" cap="none" spc="0" baseline="0" dirty="0">
                <a:solidFill>
                  <a:srgbClr val="002060"/>
                </a:solidFill>
                <a:effectLst/>
                <a:latin typeface="Arial"/>
                <a:ea typeface="Arial"/>
                <a:cs typeface="Arial"/>
              </a:rPr>
              <a:t>الإنصات التأملي</a:t>
            </a:r>
            <a:endParaRPr lang="en-GB" altLang="en-US" dirty="0">
              <a:solidFill>
                <a:srgbClr val="002060"/>
              </a:solidFill>
            </a:endParaRPr>
          </a:p>
          <a:p>
            <a:pPr lvl="1" algn="r" rtl="1" eaLnBrk="1" fontAlgn="auto" hangingPunct="1">
              <a:spcAft>
                <a:spcPct val="0"/>
              </a:spcAft>
              <a:buFont typeface="Arial"/>
              <a:buChar char="–"/>
              <a:defRPr/>
            </a:pPr>
            <a:r>
              <a:rPr lang="x-none" sz="2200" b="0" i="0" strike="noStrike" cap="none" spc="0" baseline="0" dirty="0">
                <a:solidFill>
                  <a:srgbClr val="000000"/>
                </a:solidFill>
                <a:effectLst/>
                <a:latin typeface="Arial"/>
                <a:ea typeface="Arial"/>
                <a:cs typeface="Arial"/>
              </a:rPr>
              <a:t>المحتوى </a:t>
            </a:r>
            <a:r>
              <a:rPr lang="ar-EG" sz="2200" b="0" i="0" strike="noStrike" cap="none" spc="0" baseline="0" dirty="0">
                <a:solidFill>
                  <a:srgbClr val="000000"/>
                </a:solidFill>
                <a:effectLst/>
                <a:latin typeface="Arial"/>
                <a:ea typeface="Arial"/>
                <a:cs typeface="Arial"/>
              </a:rPr>
              <a:t>(</a:t>
            </a:r>
            <a:r>
              <a:rPr lang="x-none" sz="2200" b="0" i="0" strike="noStrike" cap="none" spc="0" baseline="0" dirty="0">
                <a:solidFill>
                  <a:srgbClr val="000000"/>
                </a:solidFill>
                <a:effectLst/>
                <a:latin typeface="Arial"/>
                <a:ea typeface="Arial"/>
                <a:cs typeface="Arial"/>
              </a:rPr>
              <a:t>البسيط</a:t>
            </a:r>
            <a:r>
              <a:rPr lang="ar-EG" dirty="0">
                <a:solidFill>
                  <a:srgbClr val="000000"/>
                </a:solidFill>
                <a:latin typeface="Arial"/>
                <a:ea typeface="Arial"/>
                <a:cs typeface="Arial"/>
              </a:rPr>
              <a:t>)</a:t>
            </a:r>
            <a:endParaRPr lang="x-none" sz="2200" b="0" i="0" strike="noStrike" cap="none" spc="0" baseline="0" dirty="0">
              <a:solidFill>
                <a:srgbClr val="000000"/>
              </a:solidFill>
              <a:effectLst/>
              <a:latin typeface="Arial"/>
              <a:ea typeface="Arial"/>
              <a:cs typeface="Arial"/>
            </a:endParaRPr>
          </a:p>
          <a:p>
            <a:pPr lvl="2" algn="r" rtl="1" eaLnBrk="1" fontAlgn="auto" hangingPunct="1">
              <a:spcAft>
                <a:spcPct val="0"/>
              </a:spcAft>
              <a:buFont typeface="Arial"/>
              <a:buChar char="•"/>
              <a:defRPr/>
            </a:pPr>
            <a:r>
              <a:rPr lang="x-none" sz="2000" b="0" i="0" strike="noStrike" cap="none" spc="0" baseline="0" dirty="0">
                <a:solidFill>
                  <a:srgbClr val="000000"/>
                </a:solidFill>
                <a:effectLst/>
                <a:latin typeface="Arial"/>
                <a:ea typeface="Arial"/>
                <a:cs typeface="Arial"/>
              </a:rPr>
              <a:t>يظل قريبًا مما قاله المريض</a:t>
            </a:r>
          </a:p>
          <a:p>
            <a:pPr lvl="2" algn="r" rtl="1" eaLnBrk="1" fontAlgn="auto" hangingPunct="1">
              <a:spcAft>
                <a:spcPct val="0"/>
              </a:spcAft>
              <a:buFont typeface="Arial"/>
              <a:buChar char="•"/>
              <a:defRPr/>
            </a:pPr>
            <a:r>
              <a:rPr lang="x-none" sz="2000" b="0" i="0" strike="noStrike" cap="none" spc="0" baseline="0" dirty="0">
                <a:solidFill>
                  <a:srgbClr val="000000"/>
                </a:solidFill>
                <a:effectLst/>
                <a:latin typeface="Arial"/>
                <a:ea typeface="Arial"/>
                <a:cs typeface="Arial"/>
              </a:rPr>
              <a:t>ينقل الانتباه والاهتمام</a:t>
            </a:r>
          </a:p>
          <a:p>
            <a:pPr lvl="1" algn="r" rtl="1" eaLnBrk="1" fontAlgn="auto" hangingPunct="1">
              <a:spcAft>
                <a:spcPct val="0"/>
              </a:spcAft>
              <a:buFont typeface="Arial"/>
              <a:buChar char="–"/>
              <a:defRPr/>
            </a:pPr>
            <a:r>
              <a:rPr lang="x-none" sz="2200" b="0" i="0" strike="noStrike" cap="none" spc="0" baseline="0" dirty="0">
                <a:solidFill>
                  <a:srgbClr val="000000"/>
                </a:solidFill>
                <a:effectLst/>
                <a:latin typeface="Arial"/>
                <a:ea typeface="Arial"/>
                <a:cs typeface="Arial"/>
              </a:rPr>
              <a:t>المعنى </a:t>
            </a:r>
            <a:r>
              <a:rPr lang="ar-EG" sz="2200" b="0" i="0" strike="noStrike" cap="none" spc="0" baseline="0" dirty="0">
                <a:solidFill>
                  <a:srgbClr val="000000"/>
                </a:solidFill>
                <a:effectLst/>
                <a:latin typeface="Arial"/>
                <a:ea typeface="Arial"/>
                <a:cs typeface="Arial"/>
              </a:rPr>
              <a:t>(</a:t>
            </a:r>
            <a:r>
              <a:rPr lang="x-none" sz="2200" b="0" i="0" strike="noStrike" cap="none" spc="0" baseline="0" dirty="0">
                <a:solidFill>
                  <a:srgbClr val="000000"/>
                </a:solidFill>
                <a:effectLst/>
                <a:latin typeface="Arial"/>
                <a:ea typeface="Arial"/>
                <a:cs typeface="Arial"/>
              </a:rPr>
              <a:t>المعقد</a:t>
            </a:r>
            <a:r>
              <a:rPr lang="ar-EG" sz="2200" b="0" i="0" strike="noStrike" cap="none" spc="0" baseline="0" dirty="0">
                <a:solidFill>
                  <a:srgbClr val="000000"/>
                </a:solidFill>
                <a:effectLst/>
                <a:latin typeface="Arial"/>
                <a:ea typeface="Arial"/>
                <a:cs typeface="Arial"/>
              </a:rPr>
              <a:t>)</a:t>
            </a:r>
            <a:endParaRPr lang="x-none" sz="2200" b="0" i="0" strike="noStrike" cap="none" spc="0" baseline="0" dirty="0">
              <a:solidFill>
                <a:srgbClr val="000000"/>
              </a:solidFill>
              <a:effectLst/>
              <a:latin typeface="Arial"/>
              <a:ea typeface="Arial"/>
              <a:cs typeface="Arial"/>
            </a:endParaRPr>
          </a:p>
          <a:p>
            <a:pPr lvl="2" algn="r" rtl="1" eaLnBrk="1" fontAlgn="auto" hangingPunct="1">
              <a:spcAft>
                <a:spcPct val="0"/>
              </a:spcAft>
              <a:buFont typeface="Arial"/>
              <a:buChar char="•"/>
              <a:defRPr/>
            </a:pPr>
            <a:r>
              <a:rPr lang="x-none" sz="2000" b="0" i="0" strike="noStrike" cap="none" spc="0" baseline="0" dirty="0">
                <a:solidFill>
                  <a:srgbClr val="000000"/>
                </a:solidFill>
                <a:effectLst/>
                <a:latin typeface="Arial"/>
                <a:ea typeface="Arial"/>
                <a:cs typeface="Arial"/>
              </a:rPr>
              <a:t>قد يتجاوز ما قيل</a:t>
            </a:r>
          </a:p>
          <a:p>
            <a:pPr lvl="2" algn="r" rtl="1" eaLnBrk="1" fontAlgn="auto" hangingPunct="1">
              <a:spcAft>
                <a:spcPct val="0"/>
              </a:spcAft>
              <a:buFont typeface="Arial"/>
              <a:buChar char="•"/>
              <a:defRPr/>
            </a:pPr>
            <a:r>
              <a:rPr lang="x-none" sz="2000" b="0" i="0" strike="noStrike" cap="none" spc="0" baseline="0" dirty="0">
                <a:solidFill>
                  <a:srgbClr val="000000"/>
                </a:solidFill>
                <a:effectLst/>
                <a:latin typeface="Arial"/>
                <a:ea typeface="Arial"/>
                <a:cs typeface="Arial"/>
              </a:rPr>
              <a:t>قد يتضمن إشارة إلى المشاعر أو تباين العناصر المختلفة </a:t>
            </a:r>
            <a:r>
              <a:rPr lang="ar-EG" sz="2000" b="0" i="0" strike="noStrike" cap="none" spc="0" baseline="0" dirty="0">
                <a:solidFill>
                  <a:srgbClr val="000000"/>
                </a:solidFill>
                <a:effectLst/>
                <a:latin typeface="Arial"/>
                <a:ea typeface="Arial"/>
                <a:cs typeface="Arial"/>
              </a:rPr>
              <a:t>(</a:t>
            </a:r>
            <a:r>
              <a:rPr lang="x-none" sz="2000" b="0" i="0" strike="noStrike" cap="none" spc="0" baseline="0" dirty="0">
                <a:solidFill>
                  <a:srgbClr val="000000"/>
                </a:solidFill>
                <a:effectLst/>
                <a:latin typeface="Arial"/>
                <a:ea typeface="Arial"/>
                <a:cs typeface="Arial"/>
              </a:rPr>
              <a:t>"أنت تشعر حقًا بالإحباط في </a:t>
            </a:r>
            <a:r>
              <a:rPr lang="x-none" sz="2000" b="0" i="0" strike="noStrike" cap="none" spc="0" baseline="0">
                <a:solidFill>
                  <a:srgbClr val="000000"/>
                </a:solidFill>
                <a:effectLst/>
                <a:latin typeface="Arial"/>
                <a:ea typeface="Arial"/>
                <a:cs typeface="Arial"/>
              </a:rPr>
              <a:t>الوقت الحالي</a:t>
            </a:r>
            <a:r>
              <a:rPr lang="ar-EG" sz="2000" b="0" i="0" strike="noStrike" cap="none" spc="0" baseline="0" dirty="0">
                <a:solidFill>
                  <a:srgbClr val="000000"/>
                </a:solidFill>
                <a:effectLst/>
                <a:latin typeface="Arial"/>
                <a:ea typeface="Arial"/>
                <a:cs typeface="Arial"/>
              </a:rPr>
              <a:t>")</a:t>
            </a:r>
            <a:endParaRPr lang="x-none" sz="2000" b="0" i="0" strike="noStrike" cap="none" spc="0" baseline="0" dirty="0">
              <a:solidFill>
                <a:srgbClr val="000000"/>
              </a:solidFill>
              <a:effectLst/>
              <a:latin typeface="Arial"/>
              <a:ea typeface="Arial"/>
              <a:cs typeface="Arial"/>
            </a:endParaRPr>
          </a:p>
          <a:p>
            <a:pPr lvl="2" algn="r" rtl="1" eaLnBrk="1" fontAlgn="auto" hangingPunct="1">
              <a:spcAft>
                <a:spcPct val="0"/>
              </a:spcAft>
              <a:buFont typeface="Arial"/>
              <a:buChar char="•"/>
              <a:defRPr/>
            </a:pPr>
            <a:r>
              <a:rPr lang="x-none" sz="2000" b="0" i="0" strike="noStrike" cap="none" spc="0" baseline="0" dirty="0">
                <a:solidFill>
                  <a:srgbClr val="000000"/>
                </a:solidFill>
                <a:effectLst/>
                <a:latin typeface="Arial"/>
                <a:ea typeface="Arial"/>
                <a:cs typeface="Arial"/>
              </a:rPr>
              <a:t>قد يؤدي إلى مزيد من الوعي الذاتي</a:t>
            </a:r>
          </a:p>
          <a:p>
            <a:pPr lvl="2" algn="r" rtl="1" eaLnBrk="1" fontAlgn="auto" hangingPunct="1">
              <a:spcAft>
                <a:spcPct val="0"/>
              </a:spcAft>
              <a:buFont typeface="Arial"/>
              <a:buChar char="•"/>
              <a:defRPr/>
            </a:pPr>
            <a:r>
              <a:rPr lang="x-none" sz="2000" b="0" i="0" strike="noStrike" cap="none" spc="0" baseline="0" dirty="0">
                <a:solidFill>
                  <a:srgbClr val="000000"/>
                </a:solidFill>
                <a:effectLst/>
                <a:latin typeface="Arial"/>
                <a:ea typeface="Arial"/>
                <a:cs typeface="Arial"/>
              </a:rPr>
              <a:t>قد يكون استعارة </a:t>
            </a:r>
            <a:r>
              <a:rPr lang="ar-EG" sz="2000" b="0" i="0" strike="noStrike" cap="none" spc="0" baseline="0" dirty="0">
                <a:solidFill>
                  <a:srgbClr val="000000"/>
                </a:solidFill>
                <a:effectLst/>
                <a:latin typeface="Arial"/>
                <a:ea typeface="Arial"/>
                <a:cs typeface="Arial"/>
              </a:rPr>
              <a:t>(</a:t>
            </a:r>
            <a:r>
              <a:rPr lang="x-none" sz="2000" b="0" i="0" strike="noStrike" cap="none" spc="0" baseline="0" dirty="0">
                <a:solidFill>
                  <a:srgbClr val="000000"/>
                </a:solidFill>
                <a:effectLst/>
                <a:latin typeface="Arial"/>
                <a:ea typeface="Arial"/>
                <a:cs typeface="Arial"/>
              </a:rPr>
              <a:t>"يبدو الأمر كلعبة يستمر فيها شخص ما في </a:t>
            </a:r>
            <a:r>
              <a:rPr lang="x-none" sz="2000" b="0" i="0" strike="noStrike" cap="none" spc="0" baseline="0">
                <a:solidFill>
                  <a:srgbClr val="000000"/>
                </a:solidFill>
                <a:effectLst/>
                <a:latin typeface="Arial"/>
                <a:ea typeface="Arial"/>
                <a:cs typeface="Arial"/>
              </a:rPr>
              <a:t>تغيير القواعد</a:t>
            </a:r>
            <a:r>
              <a:rPr lang="ar-EG" sz="2000" b="0" i="0" strike="noStrike" cap="none" spc="0" baseline="0" dirty="0">
                <a:solidFill>
                  <a:srgbClr val="000000"/>
                </a:solidFill>
                <a:effectLst/>
                <a:latin typeface="Arial"/>
                <a:ea typeface="Arial"/>
                <a:cs typeface="Arial"/>
              </a:rPr>
              <a:t>")</a:t>
            </a:r>
            <a:endParaRPr lang="x-none" sz="2000" b="0" i="0" strike="noStrike" cap="none" spc="0" baseline="0" dirty="0">
              <a:solidFill>
                <a:srgbClr val="000000"/>
              </a:solidFill>
              <a:effectLst/>
              <a:latin typeface="Arial"/>
              <a:ea typeface="Arial"/>
              <a:cs typeface="Arial"/>
            </a:endParaRPr>
          </a:p>
          <a:p>
            <a:pPr lvl="2" eaLnBrk="1" fontAlgn="auto" hangingPunct="1">
              <a:spcAft>
                <a:spcPct val="0"/>
              </a:spcAft>
              <a:buFont typeface="Arial"/>
              <a:buChar char="•"/>
              <a:defRPr/>
            </a:pPr>
            <a:endParaRPr lang="en-US" altLang="en-US" dirty="0">
              <a:ea typeface="Arial Unicode MS" pitchFamily="34" charset="-128"/>
              <a:cs typeface="Arial Unicode MS" pitchFamily="34" charset="-128"/>
            </a:endParaRPr>
          </a:p>
          <a:p>
            <a:pPr eaLnBrk="1" fontAlgn="auto" hangingPunct="1">
              <a:spcAft>
                <a:spcPct val="0"/>
              </a:spcAft>
              <a:buFont typeface="Arial" pitchFamily="34" charset="0"/>
              <a:buNone/>
              <a:defRPr/>
            </a:pPr>
            <a:endParaRPr lang="en-US" altLang="en-US" sz="2800" i="1" dirty="0"/>
          </a:p>
        </p:txBody>
      </p:sp>
      <p:sp>
        <p:nvSpPr>
          <p:cNvPr id="34821" name="Text Box 5"/>
          <p:cNvSpPr txBox="1">
            <a:spLocks noChangeArrowheads="1"/>
          </p:cNvSpPr>
          <p:nvPr/>
        </p:nvSpPr>
        <p:spPr bwMode="auto">
          <a:xfrm>
            <a:off x="7389951" y="3505200"/>
            <a:ext cx="1449248" cy="518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rtl="1" eaLnBrk="1" hangingPunct="1">
              <a:spcBef>
                <a:spcPct val="50000"/>
              </a:spcBef>
              <a:defRPr/>
            </a:pPr>
            <a:r>
              <a:rPr lang="x-none" sz="2800" b="1" i="0" strike="noStrike" cap="none" spc="0" baseline="0">
                <a:solidFill>
                  <a:srgbClr val="1F497D"/>
                </a:solidFill>
                <a:effectLst/>
                <a:latin typeface="Arial"/>
                <a:ea typeface="Arial"/>
                <a:cs typeface="Arial"/>
              </a:rPr>
              <a:t>أعمق</a:t>
            </a:r>
          </a:p>
        </p:txBody>
      </p:sp>
      <p:sp>
        <p:nvSpPr>
          <p:cNvPr id="6" name="Line 5"/>
          <p:cNvSpPr>
            <a:spLocks noChangeShapeType="1"/>
          </p:cNvSpPr>
          <p:nvPr/>
        </p:nvSpPr>
        <p:spPr bwMode="auto">
          <a:xfrm flipH="1">
            <a:off x="7245350" y="2008508"/>
            <a:ext cx="0" cy="3240000"/>
          </a:xfrm>
          <a:prstGeom prst="line">
            <a:avLst/>
          </a:prstGeom>
          <a:noFill/>
          <a:ln w="190500">
            <a:solidFill>
              <a:srgbClr val="FFFF00"/>
            </a:solidFill>
            <a:round/>
            <a:tailEnd type="triangle" w="med" len="med"/>
          </a:ln>
          <a:effectLst>
            <a:outerShdw blurRad="50800" dist="38100" dir="2700000" algn="tl" rotWithShape="0">
              <a:prstClr val="black">
                <a:alpha val="40000"/>
              </a:prstClr>
            </a:outerShdw>
          </a:effectLst>
          <a:scene3d>
            <a:camera prst="orthographicFront"/>
            <a:lightRig rig="threePt" dir="t"/>
          </a:scene3d>
          <a:sp3d>
            <a:bevelT/>
          </a:sp3d>
          <a:extLst>
            <a:ext uri="{909E8E84-426E-40DD-AFC4-6F175D3DCCD1}">
              <a14:hiddenFill xmlns:a14="http://schemas.microsoft.com/office/drawing/2010/main">
                <a:noFill/>
              </a14:hiddenFill>
            </a:ext>
          </a:extLst>
        </p:spPr>
        <p:txBody>
          <a:bodyPr wrap="none">
            <a:spAutoFit/>
          </a:bodyPr>
          <a:lstStyle/>
          <a:p>
            <a:pPr>
              <a:defRPr/>
            </a:pPr>
            <a:endParaRPr lang="en-GB">
              <a:latin typeface="Arial"/>
            </a:endParaRPr>
          </a:p>
        </p:txBody>
      </p:sp>
      <p:sp>
        <p:nvSpPr>
          <p:cNvPr id="38920" name="TextBox 1"/>
          <p:cNvSpPr txBox="1">
            <a:spLocks noChangeArrowheads="1"/>
          </p:cNvSpPr>
          <p:nvPr/>
        </p:nvSpPr>
        <p:spPr bwMode="auto">
          <a:xfrm>
            <a:off x="8316529" y="6115050"/>
            <a:ext cx="82747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2400">
                <a:solidFill>
                  <a:schemeClr val="tx1"/>
                </a:solidFill>
                <a:latin typeface="Calibri" pitchFamily="34" charset="0"/>
              </a:defRPr>
            </a:lvl1pPr>
            <a:lvl2pPr marL="742950" indent="-285750">
              <a:spcBef>
                <a:spcPct val="20000"/>
              </a:spcBef>
              <a:buFont typeface="Arial" pitchFamily="34" charset="0"/>
              <a:buChar char="–"/>
              <a:defRPr sz="2200">
                <a:solidFill>
                  <a:schemeClr val="tx1"/>
                </a:solidFill>
                <a:latin typeface="Calibri" pitchFamily="34" charset="0"/>
              </a:defRPr>
            </a:lvl2pPr>
            <a:lvl3pPr marL="1143000" indent="-228600">
              <a:spcBef>
                <a:spcPct val="20000"/>
              </a:spcBef>
              <a:buFont typeface="Arial" pitchFamily="34" charset="0"/>
              <a:buChar char="•"/>
              <a:defRPr sz="2000">
                <a:solidFill>
                  <a:schemeClr val="tx1"/>
                </a:solidFill>
                <a:latin typeface="Calibri" pitchFamily="34" charset="0"/>
              </a:defRPr>
            </a:lvl3pPr>
            <a:lvl4pPr marL="1600200" indent="-228600">
              <a:spcBef>
                <a:spcPct val="20000"/>
              </a:spcBef>
              <a:buFont typeface="Arial" pitchFamily="34" charset="0"/>
              <a:buChar char="–"/>
              <a:defRPr>
                <a:solidFill>
                  <a:schemeClr val="tx1"/>
                </a:solidFill>
                <a:latin typeface="Calibri" pitchFamily="34" charset="0"/>
              </a:defRPr>
            </a:lvl4pPr>
            <a:lvl5pPr marL="2057400" indent="-228600">
              <a:spcBef>
                <a:spcPct val="20000"/>
              </a:spcBef>
              <a:buFont typeface="Arial" pitchFamily="34"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9pPr>
          </a:lstStyle>
          <a:p>
            <a:pPr algn="r">
              <a:spcBef>
                <a:spcPct val="0"/>
              </a:spcBef>
              <a:buFontTx/>
              <a:buNone/>
            </a:pPr>
            <a:r>
              <a:rPr lang="en-GB" altLang="en-US" sz="1000" dirty="0">
                <a:ea typeface="HelveticaNeueLT Std Cn"/>
              </a:rPr>
              <a:t>MINT. 2013.</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92100"/>
            <a:ext cx="8229600" cy="773113"/>
          </a:xfrm>
        </p:spPr>
        <p:txBody>
          <a:bodyPr/>
          <a:lstStyle/>
          <a:p>
            <a:pPr rtl="1"/>
            <a:r>
              <a:rPr lang="x-none" sz="2800" b="1" i="0" strike="noStrike" cap="none" spc="0" baseline="0" dirty="0">
                <a:solidFill>
                  <a:srgbClr val="1D2763"/>
                </a:solidFill>
                <a:effectLst/>
                <a:latin typeface="Arial"/>
                <a:ea typeface="Arial"/>
                <a:cs typeface="Arial"/>
              </a:rPr>
              <a:t>إخلاء المسؤولية</a:t>
            </a:r>
          </a:p>
        </p:txBody>
      </p:sp>
      <p:sp>
        <p:nvSpPr>
          <p:cNvPr id="20483" name="Content Placeholder 2"/>
          <p:cNvSpPr>
            <a:spLocks noGrp="1"/>
          </p:cNvSpPr>
          <p:nvPr>
            <p:ph idx="1"/>
          </p:nvPr>
        </p:nvSpPr>
        <p:spPr>
          <a:xfrm>
            <a:off x="457200" y="1570038"/>
            <a:ext cx="8229600" cy="4311650"/>
          </a:xfrm>
        </p:spPr>
        <p:txBody>
          <a:bodyPr/>
          <a:lstStyle/>
          <a:p>
            <a:pPr marL="0" indent="0" algn="r" rtl="1">
              <a:buNone/>
            </a:pPr>
            <a:r>
              <a:rPr lang="x-none" sz="2000" b="0" i="1" strike="noStrike" cap="none" spc="0" baseline="0" dirty="0">
                <a:solidFill>
                  <a:srgbClr val="1D2763"/>
                </a:solidFill>
                <a:effectLst/>
                <a:latin typeface="Arial"/>
                <a:ea typeface="Arial"/>
                <a:cs typeface="Arial"/>
              </a:rPr>
              <a:t>تُمّول شركة </a:t>
            </a:r>
            <a:r>
              <a:rPr lang="en-US" sz="2000" b="0" i="1" strike="noStrike" cap="none" spc="0" baseline="0" dirty="0">
                <a:solidFill>
                  <a:srgbClr val="1D2763"/>
                </a:solidFill>
                <a:effectLst/>
                <a:latin typeface="Arial"/>
                <a:ea typeface="Arial"/>
                <a:cs typeface="Arial"/>
              </a:rPr>
              <a:t>Vertex Pharmaceuticals</a:t>
            </a:r>
            <a:r>
              <a:rPr lang="x-none" sz="2000" b="0" i="1" strike="noStrike" cap="none" spc="0" baseline="0" dirty="0">
                <a:solidFill>
                  <a:srgbClr val="1D2763"/>
                </a:solidFill>
                <a:effectLst/>
                <a:latin typeface="Arial"/>
                <a:ea typeface="Arial"/>
                <a:cs typeface="Arial"/>
              </a:rPr>
              <a:t> </a:t>
            </a:r>
            <a:r>
              <a:rPr lang="ar-EG" sz="2000" b="0" i="1" strike="noStrike" cap="none" spc="0" baseline="0" dirty="0">
                <a:solidFill>
                  <a:srgbClr val="1D2763"/>
                </a:solidFill>
                <a:effectLst/>
                <a:latin typeface="Arial"/>
                <a:ea typeface="Arial"/>
                <a:cs typeface="Arial"/>
              </a:rPr>
              <a:t>(</a:t>
            </a:r>
            <a:r>
              <a:rPr lang="x-none" sz="2000" b="0" i="1" strike="noStrike" cap="none" spc="0" baseline="0" dirty="0">
                <a:solidFill>
                  <a:srgbClr val="1D2763"/>
                </a:solidFill>
                <a:effectLst/>
                <a:latin typeface="Arial"/>
                <a:ea typeface="Arial"/>
                <a:cs typeface="Arial"/>
              </a:rPr>
              <a:t>أوروبا</a:t>
            </a:r>
            <a:r>
              <a:rPr lang="ar-EG" sz="2000" b="0" i="1" strike="noStrike" cap="none" spc="0" baseline="0" dirty="0">
                <a:solidFill>
                  <a:srgbClr val="1D2763"/>
                </a:solidFill>
                <a:effectLst/>
                <a:latin typeface="Arial"/>
                <a:ea typeface="Arial"/>
                <a:cs typeface="Arial"/>
              </a:rPr>
              <a:t>)</a:t>
            </a:r>
            <a:r>
              <a:rPr lang="x-none" sz="2000" b="0" i="1" strike="noStrike" cap="none" spc="0" baseline="0" dirty="0">
                <a:solidFill>
                  <a:srgbClr val="1D2763"/>
                </a:solidFill>
                <a:effectLst/>
                <a:latin typeface="Arial"/>
                <a:ea typeface="Arial"/>
                <a:cs typeface="Arial"/>
              </a:rPr>
              <a:t> المحدودة برنامج </a:t>
            </a:r>
            <a:r>
              <a:rPr lang="en-US" sz="2000" b="0" i="1" strike="noStrike" cap="none" spc="0" baseline="0" dirty="0">
                <a:solidFill>
                  <a:srgbClr val="1D2763"/>
                </a:solidFill>
                <a:effectLst/>
                <a:latin typeface="Arial"/>
                <a:ea typeface="Arial"/>
                <a:cs typeface="Arial"/>
              </a:rPr>
              <a:t>CF CARE</a:t>
            </a:r>
            <a:r>
              <a:rPr lang="ar-EG" sz="2000" b="0" i="1" strike="noStrike" cap="none" spc="0" baseline="0" dirty="0">
                <a:solidFill>
                  <a:srgbClr val="1D2763"/>
                </a:solidFill>
                <a:effectLst/>
                <a:latin typeface="Arial"/>
                <a:ea typeface="Arial"/>
                <a:cs typeface="Arial"/>
              </a:rPr>
              <a:t> </a:t>
            </a:r>
            <a:r>
              <a:rPr lang="x-none" sz="2000" b="0" i="1" strike="noStrike" cap="none" spc="0" baseline="0">
                <a:solidFill>
                  <a:srgbClr val="1D2763"/>
                </a:solidFill>
                <a:effectLst/>
                <a:latin typeface="Arial"/>
                <a:ea typeface="Arial"/>
                <a:cs typeface="Arial"/>
              </a:rPr>
              <a:t> </a:t>
            </a:r>
            <a:r>
              <a:rPr lang="x-none" sz="2000" b="0" i="1" strike="noStrike" cap="none" spc="0" baseline="0" dirty="0">
                <a:solidFill>
                  <a:srgbClr val="1D2763"/>
                </a:solidFill>
                <a:effectLst/>
                <a:latin typeface="Arial"/>
                <a:ea typeface="Arial"/>
                <a:cs typeface="Arial"/>
              </a:rPr>
              <a:t>بالكامل. أعدت اللجنة التوجيهية المحتوى وطوّرته بدعم لوجستي وتحريري من أمانة برنامج </a:t>
            </a:r>
            <a:r>
              <a:rPr lang="en-US" sz="2000" b="0" i="1" strike="noStrike" cap="none" spc="0" baseline="0" dirty="0">
                <a:solidFill>
                  <a:srgbClr val="1D2763"/>
                </a:solidFill>
                <a:effectLst/>
                <a:latin typeface="Arial"/>
                <a:ea typeface="Arial"/>
                <a:cs typeface="Arial"/>
              </a:rPr>
              <a:t>CF CARE، </a:t>
            </a:r>
            <a:r>
              <a:rPr lang="en-US" sz="2000" b="0" i="1" strike="noStrike" cap="none" spc="0" baseline="0" dirty="0" err="1">
                <a:solidFill>
                  <a:srgbClr val="1D2763"/>
                </a:solidFill>
                <a:effectLst/>
                <a:latin typeface="Arial"/>
                <a:ea typeface="Arial"/>
                <a:cs typeface="Arial"/>
              </a:rPr>
              <a:t>ApotheCom</a:t>
            </a:r>
            <a:r>
              <a:rPr lang="ar-EG" sz="2000" b="0" i="1" strike="noStrike" cap="none" spc="0" baseline="0" dirty="0">
                <a:solidFill>
                  <a:srgbClr val="1D2763"/>
                </a:solidFill>
                <a:effectLst/>
                <a:latin typeface="Arial"/>
                <a:ea typeface="Arial"/>
                <a:cs typeface="Arial"/>
              </a:rPr>
              <a:t>. </a:t>
            </a:r>
            <a:r>
              <a:rPr lang="x-none" sz="2000" b="0" i="1" strike="noStrike" cap="none" spc="0" baseline="0" dirty="0">
                <a:solidFill>
                  <a:srgbClr val="1D2763"/>
                </a:solidFill>
                <a:effectLst/>
                <a:latin typeface="Arial"/>
                <a:ea typeface="Arial"/>
                <a:cs typeface="Arial"/>
              </a:rPr>
              <a:t> وقد أُتيحت </a:t>
            </a:r>
            <a:r>
              <a:rPr lang="x-none" sz="2000" b="0" i="1" strike="noStrike" cap="none" spc="0" baseline="0">
                <a:solidFill>
                  <a:srgbClr val="1D2763"/>
                </a:solidFill>
                <a:effectLst/>
                <a:latin typeface="Arial"/>
                <a:ea typeface="Arial"/>
                <a:cs typeface="Arial"/>
              </a:rPr>
              <a:t>لشركة </a:t>
            </a:r>
            <a:r>
              <a:rPr lang="en-US" sz="2000" b="0" i="1" strike="noStrike" cap="none" spc="0" baseline="0" dirty="0">
                <a:solidFill>
                  <a:srgbClr val="1D2763"/>
                </a:solidFill>
                <a:effectLst/>
                <a:latin typeface="Arial"/>
                <a:ea typeface="Arial"/>
                <a:cs typeface="Arial"/>
              </a:rPr>
              <a:t>Vertex</a:t>
            </a:r>
            <a:r>
              <a:rPr lang="ar-EG" sz="2000" b="0" i="1" strike="noStrike" cap="none" spc="0" baseline="0" dirty="0">
                <a:solidFill>
                  <a:srgbClr val="1D2763"/>
                </a:solidFill>
                <a:effectLst/>
                <a:latin typeface="Arial"/>
                <a:ea typeface="Arial"/>
                <a:cs typeface="Arial"/>
              </a:rPr>
              <a:t> </a:t>
            </a:r>
            <a:r>
              <a:rPr lang="x-none" sz="2000" b="0" i="1" strike="noStrike" cap="none" spc="0" baseline="0">
                <a:solidFill>
                  <a:srgbClr val="1D2763"/>
                </a:solidFill>
                <a:effectLst/>
                <a:latin typeface="Arial"/>
                <a:ea typeface="Arial"/>
                <a:cs typeface="Arial"/>
              </a:rPr>
              <a:t> </a:t>
            </a:r>
            <a:r>
              <a:rPr lang="x-none" sz="2000" b="0" i="1" strike="noStrike" cap="none" spc="0" baseline="0" dirty="0">
                <a:solidFill>
                  <a:srgbClr val="1D2763"/>
                </a:solidFill>
                <a:effectLst/>
                <a:latin typeface="Arial"/>
                <a:ea typeface="Arial"/>
                <a:cs typeface="Arial"/>
              </a:rPr>
              <a:t>فرصة مراجعة المحتوى والأدوات للتأكد من دقتها.</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التأمل الموسع</a:t>
            </a:r>
            <a:endParaRPr lang="en-US" altLang="en-US" b="1" dirty="0">
              <a:ea typeface="HelveticaNeueLT Std Med Cn"/>
            </a:endParaRPr>
          </a:p>
        </p:txBody>
      </p:sp>
      <p:sp>
        <p:nvSpPr>
          <p:cNvPr id="39939" name="Rectangle 3"/>
          <p:cNvSpPr>
            <a:spLocks noGrp="1" noChangeArrowheads="1"/>
          </p:cNvSpPr>
          <p:nvPr>
            <p:ph idx="1"/>
          </p:nvPr>
        </p:nvSpPr>
        <p:spPr>
          <a:xfrm>
            <a:off x="457200" y="1566863"/>
            <a:ext cx="8229600" cy="4876800"/>
          </a:xfrm>
        </p:spPr>
        <p:txBody>
          <a:bodyPr/>
          <a:lstStyle/>
          <a:p>
            <a:pPr algn="r" rtl="1" eaLnBrk="1" hangingPunct="1"/>
            <a:r>
              <a:rPr lang="x-none" sz="2400" b="0" i="0" strike="noStrike" cap="none" spc="0" baseline="0">
                <a:solidFill>
                  <a:srgbClr val="1D2763"/>
                </a:solidFill>
                <a:effectLst/>
                <a:latin typeface="Arial"/>
                <a:ea typeface="Arial"/>
                <a:cs typeface="Arial"/>
              </a:rPr>
              <a:t>أكثر تقدمًا</a:t>
            </a:r>
          </a:p>
          <a:p>
            <a:pPr algn="r" rtl="1" eaLnBrk="1" hangingPunct="1"/>
            <a:r>
              <a:rPr lang="x-none" sz="2400" b="0" i="0" strike="noStrike" cap="none" spc="0" baseline="0">
                <a:solidFill>
                  <a:srgbClr val="1D2763"/>
                </a:solidFill>
                <a:effectLst/>
                <a:latin typeface="Arial"/>
                <a:ea typeface="Arial"/>
                <a:cs typeface="Arial"/>
              </a:rPr>
              <a:t>إعادة صياغة عبارة بشكل مبالغ فيه - اذكرها بطريقة أكثر حدة ولكن بدون سخرية</a:t>
            </a:r>
          </a:p>
          <a:p>
            <a:pPr algn="r" rtl="1" eaLnBrk="1" hangingPunct="1"/>
            <a:r>
              <a:rPr lang="x-none" sz="2400" b="0" i="0" strike="noStrike" cap="none" spc="0" baseline="0">
                <a:solidFill>
                  <a:srgbClr val="1D2763"/>
                </a:solidFill>
                <a:effectLst/>
                <a:latin typeface="Arial"/>
                <a:ea typeface="Arial"/>
                <a:cs typeface="Arial"/>
              </a:rPr>
              <a:t>قد يؤدي سماع ذلك في بعض الأحيان إلى إعادة التقييم - فهو يتفاعل برفض الانعكاس الموسع</a:t>
            </a:r>
          </a:p>
          <a:p>
            <a:pPr algn="r" rtl="1" eaLnBrk="1" hangingPunct="1"/>
            <a:r>
              <a:rPr lang="x-none" sz="2400" b="0" i="0" strike="noStrike" cap="none" spc="0" baseline="0">
                <a:solidFill>
                  <a:srgbClr val="1D2763"/>
                </a:solidFill>
                <a:effectLst/>
                <a:latin typeface="Arial"/>
                <a:ea typeface="Arial"/>
                <a:cs typeface="Arial"/>
              </a:rPr>
              <a:t>يمكن أن يدفع ذلك المريض نحو التغيير الإيجابي بدلاً من المقاومة</a:t>
            </a:r>
          </a:p>
        </p:txBody>
      </p:sp>
      <p:sp>
        <p:nvSpPr>
          <p:cNvPr id="39940" name="TextBox 1"/>
          <p:cNvSpPr txBox="1">
            <a:spLocks noChangeArrowheads="1"/>
          </p:cNvSpPr>
          <p:nvPr/>
        </p:nvSpPr>
        <p:spPr bwMode="auto">
          <a:xfrm>
            <a:off x="8316529" y="6115050"/>
            <a:ext cx="82747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2400">
                <a:solidFill>
                  <a:schemeClr val="tx1"/>
                </a:solidFill>
                <a:latin typeface="Calibri" pitchFamily="34" charset="0"/>
              </a:defRPr>
            </a:lvl1pPr>
            <a:lvl2pPr marL="742950" indent="-285750">
              <a:spcBef>
                <a:spcPct val="20000"/>
              </a:spcBef>
              <a:buFont typeface="Arial" pitchFamily="34" charset="0"/>
              <a:buChar char="–"/>
              <a:defRPr sz="2200">
                <a:solidFill>
                  <a:schemeClr val="tx1"/>
                </a:solidFill>
                <a:latin typeface="Calibri" pitchFamily="34" charset="0"/>
              </a:defRPr>
            </a:lvl2pPr>
            <a:lvl3pPr marL="1143000" indent="-228600">
              <a:spcBef>
                <a:spcPct val="20000"/>
              </a:spcBef>
              <a:buFont typeface="Arial" pitchFamily="34" charset="0"/>
              <a:buChar char="•"/>
              <a:defRPr sz="2000">
                <a:solidFill>
                  <a:schemeClr val="tx1"/>
                </a:solidFill>
                <a:latin typeface="Calibri" pitchFamily="34" charset="0"/>
              </a:defRPr>
            </a:lvl3pPr>
            <a:lvl4pPr marL="1600200" indent="-228600">
              <a:spcBef>
                <a:spcPct val="20000"/>
              </a:spcBef>
              <a:buFont typeface="Arial" pitchFamily="34" charset="0"/>
              <a:buChar char="–"/>
              <a:defRPr>
                <a:solidFill>
                  <a:schemeClr val="tx1"/>
                </a:solidFill>
                <a:latin typeface="Calibri" pitchFamily="34" charset="0"/>
              </a:defRPr>
            </a:lvl4pPr>
            <a:lvl5pPr marL="2057400" indent="-228600">
              <a:spcBef>
                <a:spcPct val="20000"/>
              </a:spcBef>
              <a:buFont typeface="Arial" pitchFamily="34"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9pPr>
          </a:lstStyle>
          <a:p>
            <a:pPr algn="r">
              <a:spcBef>
                <a:spcPct val="0"/>
              </a:spcBef>
              <a:buFontTx/>
              <a:buNone/>
            </a:pPr>
            <a:r>
              <a:rPr lang="en-GB" altLang="en-US" sz="1000" dirty="0">
                <a:ea typeface="HelveticaNeueLT Std Cn"/>
              </a:rPr>
              <a:t>MINT. 2013.</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التأمل الموسع: مثال</a:t>
            </a:r>
          </a:p>
        </p:txBody>
      </p:sp>
      <p:sp>
        <p:nvSpPr>
          <p:cNvPr id="40963" name="Rectangle 3"/>
          <p:cNvSpPr>
            <a:spLocks noGrp="1" noChangeArrowheads="1"/>
          </p:cNvSpPr>
          <p:nvPr>
            <p:ph idx="1"/>
          </p:nvPr>
        </p:nvSpPr>
        <p:spPr>
          <a:xfrm>
            <a:off x="457200" y="1570038"/>
            <a:ext cx="8229600" cy="4311650"/>
          </a:xfrm>
        </p:spPr>
        <p:txBody>
          <a:bodyPr/>
          <a:lstStyle/>
          <a:p>
            <a:pPr algn="r" rtl="1" eaLnBrk="1" hangingPunct="1"/>
            <a:r>
              <a:rPr lang="x-none" sz="2400" b="0" i="0" strike="noStrike" cap="none" spc="0" baseline="0">
                <a:solidFill>
                  <a:srgbClr val="002060"/>
                </a:solidFill>
                <a:effectLst/>
                <a:latin typeface="Arial"/>
                <a:ea typeface="Arial"/>
                <a:cs typeface="Arial"/>
              </a:rPr>
              <a:t>المريض: </a:t>
            </a:r>
          </a:p>
          <a:p>
            <a:pPr lvl="1" algn="r" rtl="1" eaLnBrk="1" hangingPunct="1"/>
            <a:r>
              <a:rPr lang="x-none" sz="2200" b="0" i="1" strike="noStrike" cap="none" spc="0" baseline="0">
                <a:solidFill>
                  <a:srgbClr val="000000"/>
                </a:solidFill>
                <a:effectLst/>
                <a:latin typeface="Arial"/>
                <a:ea typeface="Arial"/>
                <a:cs typeface="Arial"/>
              </a:rPr>
              <a:t>"الطبيب دائمًا ما يلاحقني بشأن دوائي وطعامي وكذلك أسرتي، الجميع يقف ضدي" </a:t>
            </a:r>
          </a:p>
          <a:p>
            <a:pPr eaLnBrk="1" hangingPunct="1"/>
            <a:endParaRPr lang="en-US" altLang="en-US">
              <a:solidFill>
                <a:srgbClr val="002060"/>
              </a:solidFill>
              <a:ea typeface="HelveticaNeueLT Std Cn"/>
            </a:endParaRPr>
          </a:p>
          <a:p>
            <a:pPr algn="r" rtl="1" eaLnBrk="1" hangingPunct="1"/>
            <a:r>
              <a:rPr lang="x-none" sz="2400" b="0" i="0" strike="noStrike" cap="none" spc="0" baseline="0">
                <a:solidFill>
                  <a:srgbClr val="002060"/>
                </a:solidFill>
                <a:effectLst/>
                <a:latin typeface="Arial"/>
                <a:ea typeface="Arial"/>
                <a:cs typeface="Arial"/>
              </a:rPr>
              <a:t>المحاور: </a:t>
            </a:r>
          </a:p>
          <a:p>
            <a:pPr lvl="1" algn="r" rtl="1" eaLnBrk="1" hangingPunct="1"/>
            <a:r>
              <a:rPr lang="x-none" sz="2200" b="0" i="1" strike="noStrike" cap="none" spc="0" baseline="0">
                <a:solidFill>
                  <a:srgbClr val="000000"/>
                </a:solidFill>
                <a:effectLst/>
                <a:latin typeface="Arial"/>
                <a:ea typeface="Arial"/>
                <a:cs typeface="Arial"/>
              </a:rPr>
              <a:t>"هل تشعر أن لا أحد يهتم بك على الإطلاق؟"</a:t>
            </a:r>
            <a:endParaRPr lang="en-GB" altLang="en-US" i="1">
              <a:ea typeface="Arial Unicode MS" pitchFamily="34" charset="-128"/>
              <a:cs typeface="Arial Unicode MS" pitchFamily="34" charset="-128"/>
            </a:endParaRPr>
          </a:p>
          <a:p>
            <a:pPr lvl="1" eaLnBrk="1" hangingPunct="1"/>
            <a:endParaRPr lang="en-US" altLang="en-US" i="1">
              <a:ea typeface="Arial Unicode MS" pitchFamily="34" charset="-128"/>
              <a:cs typeface="Arial Unicode MS" pitchFamily="34" charset="-128"/>
            </a:endParaRPr>
          </a:p>
          <a:p>
            <a:pPr eaLnBrk="1" hangingPunct="1">
              <a:buFont typeface="Wingdings" pitchFamily="2" charset="2"/>
              <a:buNone/>
            </a:pPr>
            <a:endParaRPr lang="en-US" altLang="en-US">
              <a:ea typeface="HelveticaNeueLT Std Cn"/>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التأمل ثنائي الاتجاهات</a:t>
            </a:r>
            <a:endParaRPr lang="en-US" altLang="en-US" b="1" dirty="0">
              <a:ea typeface="HelveticaNeueLT Std Med Cn"/>
            </a:endParaRPr>
          </a:p>
        </p:txBody>
      </p:sp>
      <p:sp>
        <p:nvSpPr>
          <p:cNvPr id="41987" name="Rectangle 3"/>
          <p:cNvSpPr>
            <a:spLocks noGrp="1" noChangeArrowheads="1"/>
          </p:cNvSpPr>
          <p:nvPr>
            <p:ph idx="1"/>
          </p:nvPr>
        </p:nvSpPr>
        <p:spPr>
          <a:xfrm>
            <a:off x="457200" y="1570038"/>
            <a:ext cx="8229600" cy="4311650"/>
          </a:xfrm>
        </p:spPr>
        <p:txBody>
          <a:bodyPr/>
          <a:lstStyle/>
          <a:p>
            <a:pPr algn="r" rtl="1" eaLnBrk="1" hangingPunct="1"/>
            <a:r>
              <a:rPr lang="x-none" sz="2400" b="0" i="0" strike="noStrike" cap="none" spc="0" baseline="0">
                <a:solidFill>
                  <a:srgbClr val="1D2763"/>
                </a:solidFill>
                <a:effectLst/>
                <a:latin typeface="Arial"/>
                <a:ea typeface="Arial"/>
                <a:cs typeface="Arial"/>
              </a:rPr>
              <a:t>أكثر صعوبة!</a:t>
            </a:r>
          </a:p>
          <a:p>
            <a:pPr eaLnBrk="1" hangingPunct="1"/>
            <a:endParaRPr lang="en-US" altLang="en-US">
              <a:ea typeface="Arial Unicode MS" pitchFamily="34" charset="-128"/>
              <a:cs typeface="Arial Unicode MS" pitchFamily="34" charset="-128"/>
            </a:endParaRPr>
          </a:p>
          <a:p>
            <a:pPr algn="r" rtl="1" eaLnBrk="1" hangingPunct="1"/>
            <a:r>
              <a:rPr lang="x-none" sz="2400" b="0" i="0" strike="noStrike" cap="none" spc="0" baseline="0">
                <a:solidFill>
                  <a:srgbClr val="1D2763"/>
                </a:solidFill>
                <a:effectLst/>
                <a:latin typeface="Arial"/>
                <a:ea typeface="Arial"/>
                <a:cs typeface="Arial"/>
              </a:rPr>
              <a:t>يستلزم الإقرار بما قاله المريض مع ذكر أشياء مناقضة قالها أيضًا - في هذا الموعد أو المواعيد السابقة</a:t>
            </a:r>
          </a:p>
          <a:p>
            <a:pPr eaLnBrk="1" hangingPunct="1"/>
            <a:endParaRPr lang="en-US" altLang="en-US">
              <a:ea typeface="Arial Unicode MS" pitchFamily="34" charset="-128"/>
              <a:cs typeface="Arial Unicode MS" pitchFamily="34" charset="-128"/>
            </a:endParaRPr>
          </a:p>
          <a:p>
            <a:pPr algn="r" rtl="1" eaLnBrk="1" hangingPunct="1"/>
            <a:r>
              <a:rPr lang="x-none" sz="2400" b="0" i="0" strike="noStrike" cap="none" spc="0" baseline="0">
                <a:solidFill>
                  <a:srgbClr val="1D2763"/>
                </a:solidFill>
                <a:effectLst/>
                <a:latin typeface="Arial"/>
                <a:ea typeface="Arial"/>
                <a:cs typeface="Arial"/>
              </a:rPr>
              <a:t>يمكن أن يكون للترتيب الذي تضعه به تأثير كبير على ما يقال بعد ذلك</a:t>
            </a:r>
          </a:p>
          <a:p>
            <a:pPr eaLnBrk="1" hangingPunct="1"/>
            <a:endParaRPr lang="en-US" altLang="en-US" sz="2600">
              <a:ea typeface="HelveticaNeueLT Std Cn"/>
            </a:endParaRPr>
          </a:p>
        </p:txBody>
      </p:sp>
      <p:sp>
        <p:nvSpPr>
          <p:cNvPr id="41988" name="TextBox 1"/>
          <p:cNvSpPr txBox="1">
            <a:spLocks noChangeArrowheads="1"/>
          </p:cNvSpPr>
          <p:nvPr/>
        </p:nvSpPr>
        <p:spPr bwMode="auto">
          <a:xfrm>
            <a:off x="8316529" y="6115050"/>
            <a:ext cx="82747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2400">
                <a:solidFill>
                  <a:schemeClr val="tx1"/>
                </a:solidFill>
                <a:latin typeface="Calibri" pitchFamily="34" charset="0"/>
              </a:defRPr>
            </a:lvl1pPr>
            <a:lvl2pPr marL="742950" indent="-285750">
              <a:spcBef>
                <a:spcPct val="20000"/>
              </a:spcBef>
              <a:buFont typeface="Arial" pitchFamily="34" charset="0"/>
              <a:buChar char="–"/>
              <a:defRPr sz="2200">
                <a:solidFill>
                  <a:schemeClr val="tx1"/>
                </a:solidFill>
                <a:latin typeface="Calibri" pitchFamily="34" charset="0"/>
              </a:defRPr>
            </a:lvl2pPr>
            <a:lvl3pPr marL="1143000" indent="-228600">
              <a:spcBef>
                <a:spcPct val="20000"/>
              </a:spcBef>
              <a:buFont typeface="Arial" pitchFamily="34" charset="0"/>
              <a:buChar char="•"/>
              <a:defRPr sz="2000">
                <a:solidFill>
                  <a:schemeClr val="tx1"/>
                </a:solidFill>
                <a:latin typeface="Calibri" pitchFamily="34" charset="0"/>
              </a:defRPr>
            </a:lvl3pPr>
            <a:lvl4pPr marL="1600200" indent="-228600">
              <a:spcBef>
                <a:spcPct val="20000"/>
              </a:spcBef>
              <a:buFont typeface="Arial" pitchFamily="34" charset="0"/>
              <a:buChar char="–"/>
              <a:defRPr>
                <a:solidFill>
                  <a:schemeClr val="tx1"/>
                </a:solidFill>
                <a:latin typeface="Calibri" pitchFamily="34" charset="0"/>
              </a:defRPr>
            </a:lvl4pPr>
            <a:lvl5pPr marL="2057400" indent="-228600">
              <a:spcBef>
                <a:spcPct val="20000"/>
              </a:spcBef>
              <a:buFont typeface="Arial" pitchFamily="34"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9pPr>
          </a:lstStyle>
          <a:p>
            <a:pPr algn="r">
              <a:spcBef>
                <a:spcPct val="0"/>
              </a:spcBef>
              <a:buFontTx/>
              <a:buNone/>
            </a:pPr>
            <a:r>
              <a:rPr lang="en-GB" altLang="en-US" sz="1000" dirty="0">
                <a:ea typeface="HelveticaNeueLT Std Cn"/>
              </a:rPr>
              <a:t>MINT. 2013.</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الانعكاس ذو الاتجاهين: مثال</a:t>
            </a:r>
            <a:endParaRPr lang="en-US" altLang="en-US" b="1" dirty="0">
              <a:ea typeface="HelveticaNeueLT Std Med Cn"/>
            </a:endParaRPr>
          </a:p>
        </p:txBody>
      </p:sp>
      <p:sp>
        <p:nvSpPr>
          <p:cNvPr id="43011" name="Rectangle 3"/>
          <p:cNvSpPr>
            <a:spLocks noGrp="1" noChangeArrowheads="1"/>
          </p:cNvSpPr>
          <p:nvPr>
            <p:ph idx="1"/>
          </p:nvPr>
        </p:nvSpPr>
        <p:spPr>
          <a:xfrm>
            <a:off x="457200" y="1570038"/>
            <a:ext cx="8229600" cy="4311650"/>
          </a:xfrm>
        </p:spPr>
        <p:txBody>
          <a:bodyPr/>
          <a:lstStyle/>
          <a:p>
            <a:pPr algn="r" rtl="1" eaLnBrk="1" hangingPunct="1"/>
            <a:r>
              <a:rPr lang="x-none" sz="2400" b="0" i="1" strike="noStrike" cap="none" spc="0" baseline="0">
                <a:solidFill>
                  <a:srgbClr val="002060"/>
                </a:solidFill>
                <a:effectLst/>
                <a:latin typeface="Arial"/>
                <a:ea typeface="Arial"/>
                <a:cs typeface="Arial"/>
              </a:rPr>
              <a:t>"إذًا أنت من ناحية تقول بأنك تعتقد الآن أنك بحاجة إلى الإقلاع عن التدخين، ولكنك من ناحية أخرى لا يمكنك تخيل العيش بدون سيجارة"</a:t>
            </a:r>
          </a:p>
          <a:p>
            <a:pPr eaLnBrk="1" hangingPunct="1">
              <a:buFont typeface="Wingdings" pitchFamily="2" charset="2"/>
              <a:buNone/>
            </a:pPr>
            <a:endParaRPr lang="en-US" altLang="en-US">
              <a:solidFill>
                <a:srgbClr val="002060"/>
              </a:solidFill>
              <a:ea typeface="Arial Unicode MS" pitchFamily="34" charset="-128"/>
              <a:cs typeface="Arial Unicode MS" pitchFamily="34" charset="-128"/>
            </a:endParaRPr>
          </a:p>
          <a:p>
            <a:pPr algn="r" rtl="1" eaLnBrk="1" hangingPunct="1"/>
            <a:r>
              <a:rPr lang="x-none" sz="2400" b="0" i="1" strike="noStrike" cap="none" spc="0" baseline="0">
                <a:solidFill>
                  <a:srgbClr val="002060"/>
                </a:solidFill>
                <a:effectLst/>
                <a:latin typeface="Arial"/>
                <a:ea typeface="Arial"/>
                <a:cs typeface="Arial"/>
              </a:rPr>
              <a:t>"إذًا أنت من ناحية تقول بأنك لا يمكنك تخيل العيش بدون سيجارة، ولكن من ناحية أخرى تعتقد الآن أنك بحاجة إلى الإقلاع عن التدخين"</a:t>
            </a:r>
          </a:p>
          <a:p>
            <a:pPr eaLnBrk="1" hangingPunct="1"/>
            <a:endParaRPr lang="en-US" altLang="en-US" sz="2800">
              <a:latin typeface="Arial Unicode MS" pitchFamily="34" charset="-128"/>
              <a:ea typeface="Arial Unicode MS" pitchFamily="34" charset="-128"/>
              <a:cs typeface="Arial Unicode MS" pitchFamily="34" charset="-128"/>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الملخصات</a:t>
            </a:r>
            <a:endParaRPr lang="en-US" altLang="en-US" b="1" dirty="0">
              <a:solidFill>
                <a:srgbClr val="FF0000"/>
              </a:solidFill>
              <a:ea typeface="HelveticaNeueLT Std Med Cn"/>
            </a:endParaRPr>
          </a:p>
        </p:txBody>
      </p:sp>
      <p:sp>
        <p:nvSpPr>
          <p:cNvPr id="39939" name="Rectangle 3"/>
          <p:cNvSpPr>
            <a:spLocks noGrp="1"/>
          </p:cNvSpPr>
          <p:nvPr>
            <p:ph idx="1"/>
          </p:nvPr>
        </p:nvSpPr>
        <p:spPr>
          <a:xfrm>
            <a:off x="457200" y="1570038"/>
            <a:ext cx="8229600" cy="4311650"/>
          </a:xfrm>
        </p:spPr>
        <p:txBody>
          <a:bodyPr rtlCol="0">
            <a:normAutofit/>
          </a:bodyPr>
          <a:lstStyle/>
          <a:p>
            <a:pPr marL="533400" indent="-533400" algn="r" rtl="1" eaLnBrk="1" fontAlgn="auto" hangingPunct="1">
              <a:spcAft>
                <a:spcPct val="0"/>
              </a:spcAft>
              <a:buFont typeface="Arial"/>
              <a:buChar char="•"/>
              <a:defRPr/>
            </a:pPr>
            <a:r>
              <a:rPr lang="x-none" sz="2400" b="0" i="0" strike="noStrike" cap="none" spc="0" baseline="0" dirty="0">
                <a:solidFill>
                  <a:srgbClr val="1D2763"/>
                </a:solidFill>
                <a:effectLst/>
                <a:latin typeface="Arial"/>
                <a:ea typeface="Arial"/>
                <a:cs typeface="Arial"/>
              </a:rPr>
              <a:t>يمكن أن تكون مفيدة بالفعل لمساعدة شخص ما على تنظيم أفكاره</a:t>
            </a:r>
            <a:r>
              <a:rPr lang="en-US" sz="2400" b="0" i="0" strike="noStrike" cap="none" spc="0" baseline="30000" dirty="0">
                <a:solidFill>
                  <a:srgbClr val="1D2763"/>
                </a:solidFill>
                <a:effectLst/>
                <a:latin typeface="Arial"/>
                <a:ea typeface="Arial"/>
                <a:cs typeface="Arial"/>
              </a:rPr>
              <a:t>1</a:t>
            </a:r>
          </a:p>
          <a:p>
            <a:pPr marL="514350" indent="-457200" algn="r" rtl="1" eaLnBrk="1" fontAlgn="auto" hangingPunct="1">
              <a:spcAft>
                <a:spcPct val="0"/>
              </a:spcAft>
              <a:buFont typeface="Arial"/>
              <a:buChar char="•"/>
              <a:defRPr/>
            </a:pPr>
            <a:r>
              <a:rPr lang="x-none" sz="2400" b="0" i="0" strike="noStrike" cap="none" spc="0" baseline="0" dirty="0">
                <a:solidFill>
                  <a:srgbClr val="1D2763"/>
                </a:solidFill>
                <a:effectLst/>
                <a:latin typeface="Arial"/>
                <a:ea typeface="Arial"/>
                <a:cs typeface="Arial"/>
              </a:rPr>
              <a:t>هناك ثلاثة أنواع من الملخصات هي:</a:t>
            </a:r>
            <a:r>
              <a:rPr lang="en-US" sz="2400" b="0" i="0" strike="noStrike" cap="none" spc="0" baseline="30000" dirty="0">
                <a:solidFill>
                  <a:srgbClr val="1D2763"/>
                </a:solidFill>
                <a:effectLst/>
                <a:latin typeface="Arial"/>
                <a:ea typeface="Arial"/>
                <a:cs typeface="Arial"/>
              </a:rPr>
              <a:t>2</a:t>
            </a:r>
          </a:p>
          <a:p>
            <a:pPr marL="1252538" lvl="1" indent="-457200" algn="r" rtl="1" eaLnBrk="1" fontAlgn="auto" hangingPunct="1">
              <a:spcAft>
                <a:spcPct val="0"/>
              </a:spcAft>
              <a:buFont typeface="Arial"/>
              <a:buAutoNum type="arabicPeriod"/>
              <a:defRPr/>
            </a:pPr>
            <a:r>
              <a:rPr lang="x-none" sz="2200" b="1" i="0" strike="noStrike" cap="none" spc="0" baseline="0" dirty="0">
                <a:solidFill>
                  <a:srgbClr val="000000"/>
                </a:solidFill>
                <a:effectLst/>
                <a:latin typeface="Arial"/>
                <a:ea typeface="Arial"/>
                <a:cs typeface="Arial"/>
              </a:rPr>
              <a:t>الجمع</a:t>
            </a:r>
            <a:r>
              <a:rPr lang="x-none" sz="2200" b="0" i="0" strike="noStrike" cap="none" spc="0" baseline="0" dirty="0">
                <a:solidFill>
                  <a:srgbClr val="000000"/>
                </a:solidFill>
                <a:effectLst/>
                <a:latin typeface="Arial"/>
                <a:ea typeface="Arial"/>
                <a:cs typeface="Arial"/>
              </a:rPr>
              <a:t>:</a:t>
            </a:r>
            <a:r>
              <a:rPr lang="ar-EG" sz="2200" b="0" i="0" strike="noStrike" cap="none" spc="0" baseline="0" dirty="0">
                <a:solidFill>
                  <a:srgbClr val="000000"/>
                </a:solidFill>
                <a:effectLst/>
                <a:latin typeface="Arial"/>
                <a:ea typeface="Arial"/>
                <a:cs typeface="Arial"/>
              </a:rPr>
              <a:t> </a:t>
            </a:r>
            <a:r>
              <a:rPr lang="x-none" sz="2200" b="0" i="0" strike="noStrike" cap="none" spc="0" baseline="0" dirty="0">
                <a:solidFill>
                  <a:srgbClr val="000000"/>
                </a:solidFill>
                <a:effectLst/>
                <a:latin typeface="Arial"/>
                <a:ea typeface="Arial"/>
                <a:cs typeface="Arial"/>
              </a:rPr>
              <a:t>جمع المعلومات معًا والتعقيب عليها للحفاظ على تسلسل الحوار</a:t>
            </a:r>
          </a:p>
          <a:p>
            <a:pPr marL="1252538" lvl="1" indent="-457200" algn="r" rtl="1" eaLnBrk="1" fontAlgn="auto" hangingPunct="1">
              <a:spcAft>
                <a:spcPct val="0"/>
              </a:spcAft>
              <a:buFont typeface="Arial"/>
              <a:buAutoNum type="arabicPeriod"/>
              <a:defRPr/>
            </a:pPr>
            <a:r>
              <a:rPr lang="x-none" sz="2200" b="1" i="0" strike="noStrike" cap="none" spc="0" baseline="0" dirty="0">
                <a:solidFill>
                  <a:srgbClr val="000000"/>
                </a:solidFill>
                <a:effectLst/>
                <a:latin typeface="Arial"/>
                <a:ea typeface="Arial"/>
                <a:cs typeface="Arial"/>
              </a:rPr>
              <a:t>الربط</a:t>
            </a:r>
            <a:r>
              <a:rPr lang="x-none" sz="2200" b="0" i="0" strike="noStrike" cap="none" spc="0" baseline="0" dirty="0">
                <a:solidFill>
                  <a:srgbClr val="000000"/>
                </a:solidFill>
                <a:effectLst/>
                <a:latin typeface="Arial"/>
                <a:ea typeface="Arial"/>
                <a:cs typeface="Arial"/>
              </a:rPr>
              <a:t>:</a:t>
            </a:r>
            <a:r>
              <a:rPr lang="ar-EG" sz="2200" b="0" i="0" strike="noStrike" cap="none" spc="0" baseline="0" dirty="0">
                <a:solidFill>
                  <a:srgbClr val="000000"/>
                </a:solidFill>
                <a:effectLst/>
                <a:latin typeface="Arial"/>
                <a:ea typeface="Arial"/>
                <a:cs typeface="Arial"/>
              </a:rPr>
              <a:t> </a:t>
            </a:r>
            <a:r>
              <a:rPr lang="x-none" sz="2200" b="0" i="0" strike="noStrike" cap="none" spc="0" baseline="0" dirty="0">
                <a:solidFill>
                  <a:srgbClr val="000000"/>
                </a:solidFill>
                <a:effectLst/>
                <a:latin typeface="Arial"/>
                <a:ea typeface="Arial"/>
                <a:cs typeface="Arial"/>
              </a:rPr>
              <a:t>مقابلة الأشياء التي تم الإخبار بها للتو مع المعلومات التي تمت مشاركتها </a:t>
            </a:r>
            <a:r>
              <a:rPr lang="x-none" sz="2200" b="0" i="0" strike="noStrike" cap="none" spc="0" baseline="0">
                <a:solidFill>
                  <a:srgbClr val="000000"/>
                </a:solidFill>
                <a:effectLst/>
                <a:latin typeface="Arial"/>
                <a:ea typeface="Arial"/>
                <a:cs typeface="Arial"/>
              </a:rPr>
              <a:t>سابقًا </a:t>
            </a:r>
            <a:r>
              <a:rPr lang="ar-EG" sz="2200" b="0" i="0" strike="noStrike" cap="none" spc="0" baseline="0" dirty="0">
                <a:solidFill>
                  <a:srgbClr val="000000"/>
                </a:solidFill>
                <a:effectLst/>
                <a:latin typeface="Arial"/>
                <a:ea typeface="Arial"/>
                <a:cs typeface="Arial"/>
              </a:rPr>
              <a:t>(</a:t>
            </a:r>
            <a:r>
              <a:rPr lang="x-none" sz="2200" b="0" i="0" strike="noStrike" cap="none" spc="0" baseline="0">
                <a:solidFill>
                  <a:srgbClr val="000000"/>
                </a:solidFill>
                <a:effectLst/>
                <a:latin typeface="Arial"/>
                <a:ea typeface="Arial"/>
                <a:cs typeface="Arial"/>
              </a:rPr>
              <a:t>يمكن </a:t>
            </a:r>
            <a:r>
              <a:rPr lang="x-none" sz="2200" b="0" i="0" strike="noStrike" cap="none" spc="0" baseline="0" dirty="0">
                <a:solidFill>
                  <a:srgbClr val="000000"/>
                </a:solidFill>
                <a:effectLst/>
                <a:latin typeface="Arial"/>
                <a:ea typeface="Arial"/>
                <a:cs typeface="Arial"/>
              </a:rPr>
              <a:t>أن </a:t>
            </a:r>
            <a:r>
              <a:rPr lang="x-none" sz="2200" b="0" i="0" strike="noStrike" cap="none" spc="0" baseline="0">
                <a:solidFill>
                  <a:srgbClr val="000000"/>
                </a:solidFill>
                <a:effectLst/>
                <a:latin typeface="Arial"/>
                <a:ea typeface="Arial"/>
                <a:cs typeface="Arial"/>
              </a:rPr>
              <a:t>يبرز التناقض</a:t>
            </a:r>
            <a:r>
              <a:rPr lang="ar-EG" sz="2200" b="0" i="0" strike="noStrike" cap="none" spc="0" baseline="0" dirty="0">
                <a:solidFill>
                  <a:srgbClr val="000000"/>
                </a:solidFill>
                <a:effectLst/>
                <a:latin typeface="Arial"/>
                <a:ea typeface="Arial"/>
                <a:cs typeface="Arial"/>
              </a:rPr>
              <a:t>)</a:t>
            </a:r>
            <a:endParaRPr lang="x-none" sz="2200" b="0" i="0" strike="noStrike" cap="none" spc="0" baseline="0" dirty="0">
              <a:solidFill>
                <a:srgbClr val="000000"/>
              </a:solidFill>
              <a:effectLst/>
              <a:latin typeface="Arial"/>
              <a:ea typeface="Arial"/>
              <a:cs typeface="Arial"/>
            </a:endParaRPr>
          </a:p>
          <a:p>
            <a:pPr marL="1252538" lvl="1" indent="-457200" algn="r" rtl="1" eaLnBrk="1" fontAlgn="auto" hangingPunct="1">
              <a:spcAft>
                <a:spcPct val="0"/>
              </a:spcAft>
              <a:buFont typeface="Arial"/>
              <a:buAutoNum type="arabicPeriod"/>
              <a:defRPr/>
            </a:pPr>
            <a:r>
              <a:rPr lang="x-none" sz="2200" b="1" i="0" strike="noStrike" cap="none" spc="0" baseline="0" dirty="0">
                <a:solidFill>
                  <a:srgbClr val="000000"/>
                </a:solidFill>
                <a:effectLst/>
                <a:latin typeface="Arial"/>
                <a:ea typeface="Arial"/>
                <a:cs typeface="Arial"/>
              </a:rPr>
              <a:t>الانتقال</a:t>
            </a:r>
            <a:r>
              <a:rPr lang="x-none" sz="2200" b="0" i="0" strike="noStrike" cap="none" spc="0" baseline="0" dirty="0">
                <a:solidFill>
                  <a:srgbClr val="000000"/>
                </a:solidFill>
                <a:effectLst/>
                <a:latin typeface="Arial"/>
                <a:ea typeface="Arial"/>
                <a:cs typeface="Arial"/>
              </a:rPr>
              <a:t>:</a:t>
            </a:r>
            <a:r>
              <a:rPr lang="ar-EG" sz="2200" b="0" i="0" strike="noStrike" cap="none" spc="0" baseline="0" dirty="0">
                <a:solidFill>
                  <a:srgbClr val="000000"/>
                </a:solidFill>
                <a:effectLst/>
                <a:latin typeface="Arial"/>
                <a:ea typeface="Arial"/>
                <a:cs typeface="Arial"/>
              </a:rPr>
              <a:t> </a:t>
            </a:r>
            <a:r>
              <a:rPr lang="x-none" sz="2200" b="0" i="0" strike="noStrike" cap="none" spc="0" baseline="0" dirty="0">
                <a:solidFill>
                  <a:srgbClr val="000000"/>
                </a:solidFill>
                <a:effectLst/>
                <a:latin typeface="Arial"/>
                <a:ea typeface="Arial"/>
                <a:cs typeface="Arial"/>
              </a:rPr>
              <a:t>جمع كل الأشياء معًا ليصل هذا الجزء من المناقشة إلى نهايته للسماح باتجاه جديد</a:t>
            </a:r>
            <a:endParaRPr lang="en-US" altLang="en-US" dirty="0"/>
          </a:p>
          <a:p>
            <a:pPr marL="533400" indent="-533400" eaLnBrk="1" fontAlgn="auto" hangingPunct="1">
              <a:spcAft>
                <a:spcPct val="0"/>
              </a:spcAft>
              <a:buFont typeface="Arial"/>
              <a:buChar char="•"/>
              <a:defRPr/>
            </a:pPr>
            <a:endParaRPr lang="en-US" altLang="en-US" sz="2800" i="1" dirty="0"/>
          </a:p>
        </p:txBody>
      </p:sp>
      <p:sp>
        <p:nvSpPr>
          <p:cNvPr id="44036" name="TextBox 1"/>
          <p:cNvSpPr txBox="1">
            <a:spLocks noChangeArrowheads="1"/>
          </p:cNvSpPr>
          <p:nvPr/>
        </p:nvSpPr>
        <p:spPr bwMode="auto">
          <a:xfrm>
            <a:off x="6543608" y="6115050"/>
            <a:ext cx="26003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2400">
                <a:solidFill>
                  <a:schemeClr val="tx1"/>
                </a:solidFill>
                <a:latin typeface="Calibri" pitchFamily="34" charset="0"/>
              </a:defRPr>
            </a:lvl1pPr>
            <a:lvl2pPr marL="742950" indent="-285750">
              <a:spcBef>
                <a:spcPct val="20000"/>
              </a:spcBef>
              <a:buFont typeface="Arial" pitchFamily="34" charset="0"/>
              <a:buChar char="–"/>
              <a:defRPr sz="2200">
                <a:solidFill>
                  <a:schemeClr val="tx1"/>
                </a:solidFill>
                <a:latin typeface="Calibri" pitchFamily="34" charset="0"/>
              </a:defRPr>
            </a:lvl2pPr>
            <a:lvl3pPr marL="1143000" indent="-228600">
              <a:spcBef>
                <a:spcPct val="20000"/>
              </a:spcBef>
              <a:buFont typeface="Arial" pitchFamily="34" charset="0"/>
              <a:buChar char="•"/>
              <a:defRPr sz="2000">
                <a:solidFill>
                  <a:schemeClr val="tx1"/>
                </a:solidFill>
                <a:latin typeface="Calibri" pitchFamily="34" charset="0"/>
              </a:defRPr>
            </a:lvl3pPr>
            <a:lvl4pPr marL="1600200" indent="-228600">
              <a:spcBef>
                <a:spcPct val="20000"/>
              </a:spcBef>
              <a:buFont typeface="Arial" pitchFamily="34" charset="0"/>
              <a:buChar char="–"/>
              <a:defRPr>
                <a:solidFill>
                  <a:schemeClr val="tx1"/>
                </a:solidFill>
                <a:latin typeface="Calibri" pitchFamily="34" charset="0"/>
              </a:defRPr>
            </a:lvl4pPr>
            <a:lvl5pPr marL="2057400" indent="-228600">
              <a:spcBef>
                <a:spcPct val="20000"/>
              </a:spcBef>
              <a:buFont typeface="Arial" pitchFamily="34"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9pPr>
          </a:lstStyle>
          <a:p>
            <a:pPr algn="r">
              <a:spcBef>
                <a:spcPct val="0"/>
              </a:spcBef>
              <a:buFontTx/>
              <a:buNone/>
            </a:pPr>
            <a:r>
              <a:rPr lang="en-GB" altLang="en-US" sz="1000" dirty="0">
                <a:ea typeface="HelveticaNeueLT Std Cn"/>
              </a:rPr>
              <a:t>1. </a:t>
            </a:r>
            <a:r>
              <a:rPr lang="en-GB" altLang="en-US" sz="1000" dirty="0" err="1">
                <a:ea typeface="HelveticaNeueLT Std Cn"/>
              </a:rPr>
              <a:t>Sagorsky</a:t>
            </a:r>
            <a:r>
              <a:rPr lang="en-GB" altLang="en-US" sz="1000" dirty="0">
                <a:ea typeface="HelveticaNeueLT Std Cn"/>
              </a:rPr>
              <a:t> L, Skinner W. 2005. 2. MINT. 2013.</a:t>
            </a: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57200" y="292100"/>
            <a:ext cx="8229600" cy="773113"/>
          </a:xfrm>
        </p:spPr>
        <p:txBody>
          <a:bodyPr/>
          <a:lstStyle/>
          <a:p>
            <a:pPr rtl="1"/>
            <a:r>
              <a:rPr lang="x-none" sz="2800" b="1" i="0" strike="noStrike" cap="none" spc="0" baseline="0" dirty="0">
                <a:solidFill>
                  <a:srgbClr val="1D2763"/>
                </a:solidFill>
                <a:effectLst/>
                <a:latin typeface="Arial"/>
                <a:ea typeface="Arial"/>
                <a:cs typeface="Arial"/>
              </a:rPr>
              <a:t>المراجع</a:t>
            </a:r>
          </a:p>
        </p:txBody>
      </p:sp>
      <p:sp>
        <p:nvSpPr>
          <p:cNvPr id="46083" name="Content Placeholder 2"/>
          <p:cNvSpPr>
            <a:spLocks noGrp="1"/>
          </p:cNvSpPr>
          <p:nvPr>
            <p:ph idx="1"/>
          </p:nvPr>
        </p:nvSpPr>
        <p:spPr>
          <a:xfrm>
            <a:off x="457200" y="1570038"/>
            <a:ext cx="8229600" cy="4311650"/>
          </a:xfrm>
        </p:spPr>
        <p:txBody>
          <a:bodyPr/>
          <a:lstStyle/>
          <a:p>
            <a:r>
              <a:rPr lang="en-GB" altLang="en-US" sz="1800" dirty="0">
                <a:ea typeface="HelveticaNeueLT Std Cn"/>
              </a:rPr>
              <a:t>Motivational Interviewing Network of Trainers (MINT). Glossary of Motivational Interviewing Terms. 2013. Available at: </a:t>
            </a:r>
            <a:r>
              <a:rPr lang="en-GB" altLang="en-US" sz="1800" u="sng" dirty="0">
                <a:ea typeface="HelveticaNeueLT Std Cn"/>
              </a:rPr>
              <a:t>www.motivationalinterviewing.org/sites/default/files/glossary_of_mi_terms-1.pdf</a:t>
            </a:r>
            <a:r>
              <a:rPr lang="en-GB" altLang="en-US" sz="1800" dirty="0">
                <a:ea typeface="HelveticaNeueLT Std Cn"/>
              </a:rPr>
              <a:t>. Accessed April 2014.</a:t>
            </a:r>
          </a:p>
          <a:p>
            <a:r>
              <a:rPr lang="en-GB" altLang="en-US" sz="1800" dirty="0" err="1">
                <a:ea typeface="HelveticaNeueLT Std Cn"/>
              </a:rPr>
              <a:t>Sagorsky</a:t>
            </a:r>
            <a:r>
              <a:rPr lang="en-GB" altLang="en-US" sz="1800" dirty="0">
                <a:ea typeface="HelveticaNeueLT Std Cn"/>
              </a:rPr>
              <a:t> L, Skinner W. Using motivational interviewing with clients who have concurrent disorders. In Skinner W (ed). </a:t>
            </a:r>
            <a:r>
              <a:rPr lang="en-GB" altLang="en-US" sz="1800" i="1" dirty="0">
                <a:ea typeface="HelveticaNeueLT Std Cn"/>
              </a:rPr>
              <a:t>Treating concurrent disorders: a guide for </a:t>
            </a:r>
            <a:r>
              <a:rPr lang="en-GB" altLang="en-US" sz="1800" i="1" dirty="0" err="1">
                <a:ea typeface="HelveticaNeueLT Std Cn"/>
              </a:rPr>
              <a:t>councellors</a:t>
            </a:r>
            <a:r>
              <a:rPr lang="en-GB" altLang="en-US" sz="1800" i="1" dirty="0">
                <a:ea typeface="HelveticaNeueLT Std Cn"/>
              </a:rPr>
              <a:t>.</a:t>
            </a:r>
            <a:r>
              <a:rPr lang="en-GB" altLang="en-US" sz="1800" dirty="0">
                <a:ea typeface="HelveticaNeueLT Std Cn"/>
              </a:rPr>
              <a:t> Toronto: Centre for Addiction and Mental Health; 2005.</a:t>
            </a:r>
          </a:p>
          <a:p>
            <a:r>
              <a:rPr lang="en-GB" altLang="en-US" sz="1800" dirty="0">
                <a:ea typeface="HelveticaNeueLT Std Cn"/>
              </a:rPr>
              <a:t>Treasure J. Motivational interviewing. </a:t>
            </a:r>
            <a:r>
              <a:rPr lang="en-GB" altLang="en-US" sz="1800" i="1" dirty="0">
                <a:ea typeface="HelveticaNeueLT Std Cn"/>
              </a:rPr>
              <a:t>Adv </a:t>
            </a:r>
            <a:r>
              <a:rPr lang="en-GB" altLang="en-US" sz="1800" i="1" dirty="0" err="1">
                <a:ea typeface="HelveticaNeueLT Std Cn"/>
              </a:rPr>
              <a:t>Psychiatr</a:t>
            </a:r>
            <a:r>
              <a:rPr lang="en-GB" altLang="en-US" sz="1800" i="1" dirty="0">
                <a:ea typeface="HelveticaNeueLT Std Cn"/>
              </a:rPr>
              <a:t> Treat</a:t>
            </a:r>
            <a:r>
              <a:rPr lang="en-GB" altLang="en-US" sz="1800" dirty="0">
                <a:ea typeface="HelveticaNeueLT Std Cn"/>
              </a:rPr>
              <a:t> 2004;10:331–337.</a:t>
            </a:r>
          </a:p>
          <a:p>
            <a:endParaRPr lang="en-GB" altLang="en-US" sz="1800" dirty="0">
              <a:ea typeface="HelveticaNeueLT Std Cn"/>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874AF-00A3-4F2B-8007-ABBD78055F73}"/>
              </a:ext>
            </a:extLst>
          </p:cNvPr>
          <p:cNvSpPr>
            <a:spLocks noGrp="1"/>
          </p:cNvSpPr>
          <p:nvPr>
            <p:ph type="title"/>
          </p:nvPr>
        </p:nvSpPr>
        <p:spPr/>
        <p:txBody>
          <a:bodyPr/>
          <a:lstStyle/>
          <a:p>
            <a:pPr rtl="1"/>
            <a:r>
              <a:rPr lang="x-none" sz="2800" b="1" i="0" strike="noStrike" cap="none" spc="0" baseline="0" dirty="0">
                <a:solidFill>
                  <a:srgbClr val="1D2763"/>
                </a:solidFill>
                <a:effectLst/>
                <a:latin typeface="Arial"/>
                <a:ea typeface="Arial"/>
                <a:cs typeface="Arial"/>
              </a:rPr>
              <a:t>مقدمة</a:t>
            </a:r>
          </a:p>
        </p:txBody>
      </p:sp>
      <p:sp>
        <p:nvSpPr>
          <p:cNvPr id="3" name="Content Placeholder 2">
            <a:extLst>
              <a:ext uri="{FF2B5EF4-FFF2-40B4-BE49-F238E27FC236}">
                <a16:creationId xmlns:a16="http://schemas.microsoft.com/office/drawing/2014/main" id="{927A5F06-C1F5-4A2E-AE25-24BE4775D8CD}"/>
              </a:ext>
            </a:extLst>
          </p:cNvPr>
          <p:cNvSpPr>
            <a:spLocks noGrp="1"/>
          </p:cNvSpPr>
          <p:nvPr>
            <p:ph idx="1"/>
          </p:nvPr>
        </p:nvSpPr>
        <p:spPr/>
        <p:txBody>
          <a:bodyPr/>
          <a:lstStyle/>
          <a:p>
            <a:pPr algn="r" rtl="1"/>
            <a:r>
              <a:rPr lang="x-none" sz="2200" b="0" i="0" strike="noStrike" cap="none" spc="0" baseline="0" dirty="0">
                <a:solidFill>
                  <a:srgbClr val="1D2763"/>
                </a:solidFill>
                <a:effectLst/>
                <a:latin typeface="Arial"/>
                <a:ea typeface="Arial"/>
                <a:cs typeface="Arial"/>
              </a:rPr>
              <a:t>أُعدت هذه الوحدات من قبل لجنة توجيهية مكونة من خبراء دوليين متخصصين في التليّف الكيسي لتناول تقنيات المقابلات التحفيزية، والتي يمكن أن تشكل إطارًا فعالاً لتحسين انفتاح المرضى على التغير السلوكي. </a:t>
            </a:r>
          </a:p>
          <a:p>
            <a:pPr algn="r" rtl="1"/>
            <a:r>
              <a:rPr lang="x-none" sz="2200" b="0" i="0" strike="noStrike" cap="none" spc="0" baseline="0" dirty="0">
                <a:solidFill>
                  <a:srgbClr val="1D2763"/>
                </a:solidFill>
                <a:effectLst/>
                <a:latin typeface="Arial"/>
                <a:ea typeface="Arial"/>
                <a:cs typeface="Arial"/>
              </a:rPr>
              <a:t>ينقسم محتوى المقابلات التحفيزية إلى خمس وحدات مصممة لتزويدك بالمعرفة والمهارات اللازمة لتحسين ممارساتك الفردية في المقابلات التحفيزية. يمكن تنزيل جميع الوحدات من </a:t>
            </a:r>
            <a:r>
              <a:rPr lang="en-US" sz="2200" b="0" i="0" strike="noStrike" cap="none" spc="0" baseline="0" dirty="0">
                <a:solidFill>
                  <a:srgbClr val="1D2763"/>
                </a:solidFill>
                <a:effectLst/>
                <a:latin typeface="Arial"/>
                <a:ea typeface="Arial"/>
                <a:cs typeface="Arial"/>
                <a:hlinkClick r:id="rId2"/>
              </a:rPr>
              <a:t>www.cfcare.net</a:t>
            </a:r>
            <a:r>
              <a:rPr lang="ar-EG" sz="2200" b="0" i="0" strike="noStrike" cap="none" spc="0" baseline="0" dirty="0">
                <a:solidFill>
                  <a:srgbClr val="1D2763"/>
                </a:solidFill>
                <a:effectLst/>
                <a:latin typeface="Arial"/>
                <a:ea typeface="Arial"/>
                <a:cs typeface="Arial"/>
              </a:rPr>
              <a:t> </a:t>
            </a:r>
            <a:endParaRPr lang="en-US" sz="2200" b="0" i="0" strike="noStrike" cap="none" spc="0" baseline="0" dirty="0">
              <a:solidFill>
                <a:srgbClr val="1D2763"/>
              </a:solidFill>
              <a:effectLst/>
              <a:latin typeface="Arial"/>
              <a:ea typeface="Arial"/>
              <a:cs typeface="Arial"/>
            </a:endParaRPr>
          </a:p>
          <a:p>
            <a:pPr algn="r" rtl="1"/>
            <a:r>
              <a:rPr lang="x-none" sz="2200" b="0" i="0" strike="noStrike" cap="none" spc="0" baseline="0" dirty="0">
                <a:solidFill>
                  <a:srgbClr val="1D2763"/>
                </a:solidFill>
                <a:effectLst/>
                <a:latin typeface="Arial"/>
                <a:ea typeface="Arial"/>
                <a:cs typeface="Arial"/>
              </a:rPr>
              <a:t>تُقدّم هذه الوحدة إرشادات عملية حول بدء الجلسات والتشجيع على إجراء المناقشات. </a:t>
            </a:r>
          </a:p>
          <a:p>
            <a:endParaRPr lang="en-GB" dirty="0"/>
          </a:p>
        </p:txBody>
      </p:sp>
    </p:spTree>
    <p:extLst>
      <p:ext uri="{BB962C8B-B14F-4D97-AF65-F5344CB8AC3E}">
        <p14:creationId xmlns:p14="http://schemas.microsoft.com/office/powerpoint/2010/main" val="70753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نظرة عامة على الدورة</a:t>
            </a:r>
            <a:endParaRPr lang="en-GB" altLang="en-US" dirty="0">
              <a:ea typeface="HelveticaNeueLT Std Med Cn"/>
            </a:endParaRPr>
          </a:p>
        </p:txBody>
      </p:sp>
      <p:sp>
        <p:nvSpPr>
          <p:cNvPr id="21507" name="Content Placeholder 2"/>
          <p:cNvSpPr>
            <a:spLocks noGrp="1"/>
          </p:cNvSpPr>
          <p:nvPr>
            <p:ph idx="1"/>
          </p:nvPr>
        </p:nvSpPr>
        <p:spPr>
          <a:xfrm>
            <a:off x="457200" y="1570038"/>
            <a:ext cx="8229600" cy="4311650"/>
          </a:xfrm>
        </p:spPr>
        <p:txBody>
          <a:bodyPr/>
          <a:lstStyle/>
          <a:p>
            <a:pPr algn="r" rtl="1" eaLnBrk="1" hangingPunct="1"/>
            <a:r>
              <a:rPr lang="x-none" sz="2400" b="0" i="0" strike="noStrike" cap="none" spc="0" baseline="0" dirty="0">
                <a:solidFill>
                  <a:srgbClr val="1D2763"/>
                </a:solidFill>
                <a:effectLst/>
                <a:latin typeface="Arial"/>
                <a:ea typeface="Arial"/>
                <a:cs typeface="Arial"/>
              </a:rPr>
              <a:t>بدء الجلسة - تحديد برنامج العمل</a:t>
            </a:r>
          </a:p>
          <a:p>
            <a:pPr eaLnBrk="1" hangingPunct="1"/>
            <a:endParaRPr lang="en-GB" altLang="en-US" dirty="0">
              <a:ea typeface="HelveticaNeueLT Std Cn"/>
            </a:endParaRPr>
          </a:p>
          <a:p>
            <a:pPr algn="r" rtl="1" eaLnBrk="1" hangingPunct="1"/>
            <a:r>
              <a:rPr lang="x-none" sz="2400" b="0" i="0" strike="noStrike" cap="none" spc="0" baseline="0" dirty="0">
                <a:solidFill>
                  <a:srgbClr val="1D2763"/>
                </a:solidFill>
                <a:effectLst/>
                <a:latin typeface="Arial"/>
                <a:ea typeface="Arial"/>
                <a:cs typeface="Arial"/>
              </a:rPr>
              <a:t>لبنات البناء الأساسية للمقابلات التحفيزية:</a:t>
            </a:r>
          </a:p>
          <a:p>
            <a:pPr lvl="1" algn="r" rtl="1" eaLnBrk="1" hangingPunct="1"/>
            <a:r>
              <a:rPr lang="en-US" dirty="0">
                <a:solidFill>
                  <a:srgbClr val="000000"/>
                </a:solidFill>
                <a:latin typeface="Arial"/>
                <a:ea typeface="Arial"/>
                <a:cs typeface="Arial"/>
              </a:rPr>
              <a:t>OARS</a:t>
            </a:r>
          </a:p>
          <a:p>
            <a:pPr lvl="2" algn="r" rtl="1" eaLnBrk="1" hangingPunct="1"/>
            <a:r>
              <a:rPr lang="en-US" dirty="0">
                <a:solidFill>
                  <a:srgbClr val="000000"/>
                </a:solidFill>
                <a:latin typeface="Arial"/>
                <a:ea typeface="Arial"/>
                <a:cs typeface="Arial"/>
              </a:rPr>
              <a:t> O</a:t>
            </a:r>
            <a:r>
              <a:rPr lang="x-none" sz="2000" b="0" i="0" strike="noStrike" cap="none" spc="0" baseline="0" dirty="0">
                <a:solidFill>
                  <a:srgbClr val="000000"/>
                </a:solidFill>
                <a:effectLst/>
                <a:latin typeface="Arial"/>
                <a:ea typeface="Arial"/>
                <a:cs typeface="Arial"/>
              </a:rPr>
              <a:t>أسئلة مفتوحة</a:t>
            </a:r>
          </a:p>
          <a:p>
            <a:pPr lvl="2" algn="r" rtl="1" eaLnBrk="1" hangingPunct="1"/>
            <a:r>
              <a:rPr lang="en-US" sz="2000" b="0" i="0" strike="noStrike" cap="none" spc="0" baseline="0" dirty="0">
                <a:solidFill>
                  <a:srgbClr val="000000"/>
                </a:solidFill>
                <a:effectLst/>
                <a:latin typeface="Arial"/>
                <a:ea typeface="Arial"/>
                <a:cs typeface="Arial"/>
              </a:rPr>
              <a:t> A</a:t>
            </a:r>
            <a:r>
              <a:rPr lang="x-none" sz="2000" b="0" i="0" strike="noStrike" cap="none" spc="0" baseline="0" dirty="0">
                <a:solidFill>
                  <a:srgbClr val="000000"/>
                </a:solidFill>
                <a:effectLst/>
                <a:latin typeface="Arial"/>
                <a:ea typeface="Arial"/>
                <a:cs typeface="Arial"/>
              </a:rPr>
              <a:t>العبارات التشجيعية</a:t>
            </a:r>
          </a:p>
          <a:p>
            <a:pPr lvl="2" algn="r" rtl="1" eaLnBrk="1" hangingPunct="1"/>
            <a:r>
              <a:rPr lang="en-US" sz="2000" b="0" i="0" strike="noStrike" cap="none" spc="0" baseline="0" dirty="0">
                <a:solidFill>
                  <a:srgbClr val="000000"/>
                </a:solidFill>
                <a:effectLst/>
                <a:latin typeface="Arial"/>
                <a:ea typeface="Arial"/>
                <a:cs typeface="Arial"/>
              </a:rPr>
              <a:t> R</a:t>
            </a:r>
            <a:r>
              <a:rPr lang="x-none" sz="2000" b="0" i="0" strike="noStrike" cap="none" spc="0" baseline="0" dirty="0">
                <a:solidFill>
                  <a:srgbClr val="000000"/>
                </a:solidFill>
                <a:effectLst/>
                <a:latin typeface="Arial"/>
                <a:ea typeface="Arial"/>
                <a:cs typeface="Arial"/>
              </a:rPr>
              <a:t>الإنصات التأملي</a:t>
            </a:r>
          </a:p>
          <a:p>
            <a:pPr lvl="2" algn="r" rtl="1" eaLnBrk="1" hangingPunct="1"/>
            <a:r>
              <a:rPr lang="en-US" sz="2000" b="0" i="0" strike="noStrike" cap="none" spc="0" baseline="0" dirty="0">
                <a:solidFill>
                  <a:srgbClr val="000000"/>
                </a:solidFill>
                <a:effectLst/>
                <a:latin typeface="Arial"/>
                <a:ea typeface="Arial"/>
                <a:cs typeface="Arial"/>
              </a:rPr>
              <a:t> S</a:t>
            </a:r>
            <a:r>
              <a:rPr lang="x-none" sz="2000" b="0" i="0" strike="noStrike" cap="none" spc="0" baseline="0" dirty="0">
                <a:solidFill>
                  <a:srgbClr val="000000"/>
                </a:solidFill>
                <a:effectLst/>
                <a:latin typeface="Arial"/>
                <a:ea typeface="Arial"/>
                <a:cs typeface="Arial"/>
              </a:rPr>
              <a:t>الملخصات</a:t>
            </a:r>
          </a:p>
          <a:p>
            <a:pPr eaLnBrk="1" hangingPunct="1"/>
            <a:endParaRPr lang="en-GB" altLang="en-US" dirty="0">
              <a:ea typeface="HelveticaNeueLT Std Cn"/>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روح المقابلات التحفيزية</a:t>
            </a:r>
          </a:p>
        </p:txBody>
      </p:sp>
      <p:sp>
        <p:nvSpPr>
          <p:cNvPr id="22531" name="Rectangle 3"/>
          <p:cNvSpPr>
            <a:spLocks noGrp="1" noChangeArrowheads="1"/>
          </p:cNvSpPr>
          <p:nvPr>
            <p:ph idx="1"/>
          </p:nvPr>
        </p:nvSpPr>
        <p:spPr>
          <a:xfrm>
            <a:off x="457200" y="2286000"/>
            <a:ext cx="8229600" cy="3595688"/>
          </a:xfrm>
        </p:spPr>
        <p:txBody>
          <a:bodyPr rtlCol="0">
            <a:normAutofit/>
          </a:bodyPr>
          <a:lstStyle/>
          <a:p>
            <a:pPr eaLnBrk="1" fontAlgn="auto" hangingPunct="1">
              <a:spcAft>
                <a:spcPct val="0"/>
              </a:spcAft>
              <a:buFont typeface="Arial"/>
              <a:buChar char="•"/>
              <a:defRPr/>
            </a:pPr>
            <a:endParaRPr lang="en-US" altLang="en-US" sz="2600" dirty="0"/>
          </a:p>
          <a:p>
            <a:pPr marL="0" indent="0" algn="r" rtl="1" eaLnBrk="1" fontAlgn="auto" hangingPunct="1">
              <a:spcAft>
                <a:spcPct val="0"/>
              </a:spcAft>
              <a:buFont typeface="Arial"/>
              <a:buNone/>
              <a:defRPr/>
            </a:pPr>
            <a:r>
              <a:rPr lang="x-none" sz="2600" b="0" i="1" strike="noStrike" cap="none" spc="0" baseline="0" dirty="0">
                <a:solidFill>
                  <a:srgbClr val="1D2763"/>
                </a:solidFill>
                <a:effectLst/>
                <a:latin typeface="Arial"/>
                <a:ea typeface="Arial"/>
                <a:cs typeface="Arial"/>
              </a:rPr>
              <a:t>المقابلات التحفيزية ليست سلسلة من طرق العلاج ولكنها بدلاً من ذلك طريقة للتواجد مع المرضى</a:t>
            </a:r>
          </a:p>
          <a:p>
            <a:pPr marL="400050" lvl="1" indent="0" algn="r" rtl="1" eaLnBrk="1" fontAlgn="auto" hangingPunct="1">
              <a:spcAft>
                <a:spcPct val="0"/>
              </a:spcAft>
              <a:buFont typeface="Arial"/>
              <a:buNone/>
              <a:defRPr/>
            </a:pPr>
            <a:r>
              <a:rPr lang="x-none" sz="2200" b="0" i="0" strike="noStrike" cap="none" spc="0" baseline="0" dirty="0">
                <a:solidFill>
                  <a:srgbClr val="000000"/>
                </a:solidFill>
                <a:effectLst/>
                <a:latin typeface="Arial"/>
                <a:ea typeface="Arial"/>
                <a:cs typeface="Arial"/>
              </a:rPr>
              <a:t>								- وليام ميلر وستيفن رولنيك</a:t>
            </a:r>
          </a:p>
        </p:txBody>
      </p:sp>
      <p:pic>
        <p:nvPicPr>
          <p:cNvPr id="24580" name="Picture 4" descr="angela_hovering_with_pixie_harp_md_wht"/>
          <p:cNvPicPr>
            <a:picLocks noChangeAspect="1" noChangeArrowheads="1" noCrop="1"/>
          </p:cNvPicPr>
          <p:nvPr/>
        </p:nvPicPr>
        <p:blipFill>
          <a:blip r:embed="rId3">
            <a:extLst>
              <a:ext uri="{28A0092B-C50C-407E-A947-70E740481C1C}">
                <a14:useLocalDpi xmlns:a14="http://schemas.microsoft.com/office/drawing/2010/main" val="0"/>
              </a:ext>
            </a:extLst>
          </a:blip>
          <a:stretch>
            <a:fillRect/>
          </a:stretch>
        </p:blipFill>
        <p:spPr bwMode="auto">
          <a:xfrm>
            <a:off x="3787775" y="1066800"/>
            <a:ext cx="1566863"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TextBox 1"/>
          <p:cNvSpPr txBox="1">
            <a:spLocks noChangeArrowheads="1"/>
          </p:cNvSpPr>
          <p:nvPr/>
        </p:nvSpPr>
        <p:spPr bwMode="auto">
          <a:xfrm>
            <a:off x="7468541" y="6115050"/>
            <a:ext cx="167545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2400">
                <a:solidFill>
                  <a:schemeClr val="tx1"/>
                </a:solidFill>
                <a:latin typeface="Calibri" pitchFamily="34" charset="0"/>
              </a:defRPr>
            </a:lvl1pPr>
            <a:lvl2pPr marL="742950" indent="-285750">
              <a:spcBef>
                <a:spcPct val="20000"/>
              </a:spcBef>
              <a:buFont typeface="Arial" pitchFamily="34" charset="0"/>
              <a:buChar char="–"/>
              <a:defRPr sz="2200">
                <a:solidFill>
                  <a:schemeClr val="tx1"/>
                </a:solidFill>
                <a:latin typeface="Calibri" pitchFamily="34" charset="0"/>
              </a:defRPr>
            </a:lvl2pPr>
            <a:lvl3pPr marL="1143000" indent="-228600">
              <a:spcBef>
                <a:spcPct val="20000"/>
              </a:spcBef>
              <a:buFont typeface="Arial" pitchFamily="34" charset="0"/>
              <a:buChar char="•"/>
              <a:defRPr sz="2000">
                <a:solidFill>
                  <a:schemeClr val="tx1"/>
                </a:solidFill>
                <a:latin typeface="Calibri" pitchFamily="34" charset="0"/>
              </a:defRPr>
            </a:lvl3pPr>
            <a:lvl4pPr marL="1600200" indent="-228600">
              <a:spcBef>
                <a:spcPct val="20000"/>
              </a:spcBef>
              <a:buFont typeface="Arial" pitchFamily="34" charset="0"/>
              <a:buChar char="–"/>
              <a:defRPr>
                <a:solidFill>
                  <a:schemeClr val="tx1"/>
                </a:solidFill>
                <a:latin typeface="Calibri" pitchFamily="34" charset="0"/>
              </a:defRPr>
            </a:lvl4pPr>
            <a:lvl5pPr marL="2057400" indent="-228600">
              <a:spcBef>
                <a:spcPct val="20000"/>
              </a:spcBef>
              <a:buFont typeface="Arial" pitchFamily="34"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9pPr>
          </a:lstStyle>
          <a:p>
            <a:pPr algn="r">
              <a:spcBef>
                <a:spcPct val="0"/>
              </a:spcBef>
              <a:buFontTx/>
              <a:buNone/>
            </a:pPr>
            <a:r>
              <a:rPr lang="en-GB" altLang="en-US" sz="1000" dirty="0" err="1">
                <a:ea typeface="HelveticaNeueLT Std Cn"/>
              </a:rPr>
              <a:t>Sagorsky</a:t>
            </a:r>
            <a:r>
              <a:rPr lang="en-GB" altLang="en-US" sz="1000" dirty="0">
                <a:ea typeface="HelveticaNeueLT Std Cn"/>
              </a:rPr>
              <a:t> L, Skinner W. 2005.</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ما العناصر الرئيسية للمقابلات التحفيزية؟</a:t>
            </a:r>
          </a:p>
        </p:txBody>
      </p:sp>
      <p:sp>
        <p:nvSpPr>
          <p:cNvPr id="25603" name="Rectangle 3"/>
          <p:cNvSpPr>
            <a:spLocks noGrp="1" noChangeArrowheads="1"/>
          </p:cNvSpPr>
          <p:nvPr>
            <p:ph idx="1"/>
          </p:nvPr>
        </p:nvSpPr>
        <p:spPr>
          <a:xfrm>
            <a:off x="4124325" y="1474446"/>
            <a:ext cx="4495800" cy="4311650"/>
          </a:xfrm>
        </p:spPr>
        <p:txBody>
          <a:bodyPr/>
          <a:lstStyle/>
          <a:p>
            <a:pPr marL="514350" indent="-514350" algn="r" rtl="1" eaLnBrk="1" hangingPunct="1">
              <a:buFont typeface="Calibri" pitchFamily="34" charset="0"/>
              <a:buAutoNum type="arabicPeriod"/>
            </a:pPr>
            <a:r>
              <a:rPr lang="x-none" sz="2400" b="0" i="0" strike="noStrike" cap="none" spc="0" baseline="0" dirty="0">
                <a:solidFill>
                  <a:srgbClr val="1D2763"/>
                </a:solidFill>
                <a:effectLst/>
                <a:latin typeface="Arial"/>
                <a:ea typeface="Arial"/>
                <a:cs typeface="Arial"/>
              </a:rPr>
              <a:t>إظهار التعاطف وإقامة حوار </a:t>
            </a:r>
          </a:p>
          <a:p>
            <a:pPr marL="514350" indent="-514350" algn="r" rtl="1" eaLnBrk="1" hangingPunct="1">
              <a:buFont typeface="Calibri" pitchFamily="34" charset="0"/>
              <a:buAutoNum type="arabicPeriod"/>
            </a:pPr>
            <a:r>
              <a:rPr lang="x-none" sz="2400" b="0" i="0" strike="noStrike" cap="none" spc="0" baseline="0" dirty="0">
                <a:solidFill>
                  <a:srgbClr val="1D2763"/>
                </a:solidFill>
                <a:effectLst/>
                <a:latin typeface="Arial"/>
                <a:ea typeface="Arial"/>
                <a:cs typeface="Arial"/>
              </a:rPr>
              <a:t>تطوير أوجه التباين وتوجيه الحوار نحو التغيير</a:t>
            </a:r>
          </a:p>
          <a:p>
            <a:pPr marL="514350" indent="-514350" algn="r" rtl="1" eaLnBrk="1" hangingPunct="1">
              <a:buFont typeface="Calibri" pitchFamily="34" charset="0"/>
              <a:buAutoNum type="arabicPeriod"/>
            </a:pPr>
            <a:r>
              <a:rPr lang="x-none" sz="2400" b="0" i="0" strike="noStrike" cap="none" spc="0" baseline="0" dirty="0">
                <a:solidFill>
                  <a:srgbClr val="1D2763"/>
                </a:solidFill>
                <a:effectLst/>
                <a:latin typeface="Arial"/>
                <a:ea typeface="Arial"/>
                <a:cs typeface="Arial"/>
              </a:rPr>
              <a:t>التماهي مع المقاومة</a:t>
            </a:r>
          </a:p>
          <a:p>
            <a:pPr marL="514350" indent="-514350" algn="r" rtl="1" eaLnBrk="1" hangingPunct="1">
              <a:buFont typeface="Calibri" pitchFamily="34" charset="0"/>
              <a:buAutoNum type="arabicPeriod"/>
            </a:pPr>
            <a:r>
              <a:rPr lang="x-none" sz="2400" b="0" i="0" strike="noStrike" cap="none" spc="0" baseline="0" dirty="0">
                <a:solidFill>
                  <a:srgbClr val="1D2763"/>
                </a:solidFill>
                <a:effectLst/>
                <a:latin typeface="Arial"/>
                <a:ea typeface="Arial"/>
                <a:cs typeface="Arial"/>
              </a:rPr>
              <a:t>دعم الكفاءة الذاتية وتغيير السلوك التخطيطي</a:t>
            </a:r>
          </a:p>
        </p:txBody>
      </p:sp>
      <p:pic>
        <p:nvPicPr>
          <p:cNvPr id="25604" name="Picture 8" descr="http://www.redkid.net/generator/cake/newsign.php?line1=The&amp;line2=Ingredients&amp;line3=of+MI&amp;Icing=Icing"/>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55342" y="1632813"/>
            <a:ext cx="3514725" cy="323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2"/>
          <p:cNvSpPr txBox="1">
            <a:spLocks noChangeArrowheads="1"/>
          </p:cNvSpPr>
          <p:nvPr/>
        </p:nvSpPr>
        <p:spPr bwMode="auto">
          <a:xfrm>
            <a:off x="5566963" y="6102350"/>
            <a:ext cx="357703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Tx/>
              <a:buNone/>
              <a:defRPr/>
            </a:pPr>
            <a:r>
              <a:rPr lang="en-GB" altLang="en-US" sz="1000" dirty="0"/>
              <a:t>Treasure J. </a:t>
            </a:r>
            <a:r>
              <a:rPr lang="en-GB" altLang="en-US" sz="1000" i="1" dirty="0" err="1"/>
              <a:t>Adv</a:t>
            </a:r>
            <a:r>
              <a:rPr lang="en-GB" altLang="en-US" sz="1000" i="1" dirty="0"/>
              <a:t> </a:t>
            </a:r>
            <a:r>
              <a:rPr lang="en-GB" altLang="en-US" sz="1000" i="1" dirty="0" err="1"/>
              <a:t>Psychiatr</a:t>
            </a:r>
            <a:r>
              <a:rPr lang="en-GB" altLang="en-US" sz="1000" i="1" dirty="0"/>
              <a:t> Treat</a:t>
            </a:r>
            <a:r>
              <a:rPr lang="en-GB" altLang="en-US" sz="1000" dirty="0"/>
              <a:t> 2004;10:331–337.</a:t>
            </a:r>
          </a:p>
        </p:txBody>
      </p:sp>
      <p:sp>
        <p:nvSpPr>
          <p:cNvPr id="2" name="TextBox 1"/>
          <p:cNvSpPr txBox="1"/>
          <p:nvPr/>
        </p:nvSpPr>
        <p:spPr>
          <a:xfrm>
            <a:off x="1027876" y="4967309"/>
            <a:ext cx="2445486" cy="456535"/>
          </a:xfrm>
          <a:prstGeom prst="rect">
            <a:avLst/>
          </a:prstGeom>
          <a:noFill/>
        </p:spPr>
        <p:txBody>
          <a:bodyPr wrap="square" rtlCol="0">
            <a:spAutoFit/>
          </a:bodyPr>
          <a:lstStyle/>
          <a:p>
            <a:pPr algn="r" rtl="1">
              <a:lnSpc>
                <a:spcPct val="150000"/>
              </a:lnSpc>
            </a:pPr>
            <a:r>
              <a:rPr lang="x-none" dirty="0">
                <a:solidFill>
                  <a:srgbClr val="C00000"/>
                </a:solidFill>
                <a:latin typeface="Arial"/>
                <a:ea typeface="Arial"/>
                <a:cs typeface="Arial"/>
              </a:rPr>
              <a:t>عناصر</a:t>
            </a:r>
            <a:r>
              <a:rPr lang="en-US" dirty="0">
                <a:solidFill>
                  <a:srgbClr val="C00000"/>
                </a:solidFill>
                <a:latin typeface="Arial"/>
                <a:ea typeface="Arial"/>
                <a:cs typeface="Arial"/>
              </a:rPr>
              <a:t> </a:t>
            </a:r>
            <a:r>
              <a:rPr lang="x-none" dirty="0">
                <a:solidFill>
                  <a:srgbClr val="C00000"/>
                </a:solidFill>
                <a:latin typeface="Arial"/>
                <a:ea typeface="Arial"/>
                <a:cs typeface="Arial"/>
              </a:rPr>
              <a:t>المقابلات التحفيزية</a:t>
            </a:r>
            <a:endParaRPr lang="en-US" dirty="0">
              <a:solidFill>
                <a:srgbClr val="C00000"/>
              </a:solidFill>
              <a:latin typeface="Arial"/>
              <a:ea typeface="Arial"/>
              <a:cs typeface="Arial"/>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92100"/>
            <a:ext cx="8229600" cy="773113"/>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أهمية العلاقة التعاونية</a:t>
            </a:r>
          </a:p>
        </p:txBody>
      </p:sp>
      <p:sp>
        <p:nvSpPr>
          <p:cNvPr id="26627" name="Rectangle 3"/>
          <p:cNvSpPr>
            <a:spLocks noGrp="1" noChangeArrowheads="1"/>
          </p:cNvSpPr>
          <p:nvPr>
            <p:ph idx="1"/>
          </p:nvPr>
        </p:nvSpPr>
        <p:spPr>
          <a:xfrm>
            <a:off x="457200" y="1570038"/>
            <a:ext cx="8229600" cy="4311650"/>
          </a:xfrm>
        </p:spPr>
        <p:txBody>
          <a:bodyPr/>
          <a:lstStyle/>
          <a:p>
            <a:pPr algn="r" rtl="1" eaLnBrk="1" hangingPunct="1"/>
            <a:r>
              <a:rPr lang="x-none" sz="2400" b="0" i="0" strike="noStrike" cap="none" spc="0" baseline="0">
                <a:solidFill>
                  <a:srgbClr val="1D2763"/>
                </a:solidFill>
                <a:effectLst/>
                <a:latin typeface="Arial"/>
                <a:ea typeface="Arial"/>
                <a:cs typeface="Arial"/>
              </a:rPr>
              <a:t>يحدث التعاون عندما…</a:t>
            </a:r>
          </a:p>
          <a:p>
            <a:pPr lvl="1" algn="r" rtl="1" eaLnBrk="1" hangingPunct="1"/>
            <a:r>
              <a:rPr lang="x-none" sz="2200" b="0" i="0" strike="noStrike" cap="none" spc="0" baseline="0">
                <a:solidFill>
                  <a:srgbClr val="000000"/>
                </a:solidFill>
                <a:effectLst/>
                <a:latin typeface="Arial"/>
                <a:ea typeface="Arial"/>
                <a:cs typeface="Arial"/>
              </a:rPr>
              <a:t>يعمل المريض والاختصاصي الصحي نحو تحقيق الأهداف المشتركة</a:t>
            </a:r>
          </a:p>
          <a:p>
            <a:pPr lvl="1" algn="r" rtl="1" eaLnBrk="1" hangingPunct="1"/>
            <a:r>
              <a:rPr lang="x-none" sz="2200" b="0" i="0" strike="noStrike" cap="none" spc="0" baseline="0">
                <a:solidFill>
                  <a:srgbClr val="000000"/>
                </a:solidFill>
                <a:effectLst/>
                <a:latin typeface="Arial"/>
                <a:ea typeface="Arial"/>
                <a:cs typeface="Arial"/>
              </a:rPr>
              <a:t>تبادل الثقة بينهما للتحلي بالنزاهة</a:t>
            </a:r>
          </a:p>
          <a:p>
            <a:pPr algn="r" rtl="1" eaLnBrk="1" hangingPunct="1"/>
            <a:r>
              <a:rPr lang="x-none" sz="2400" b="0" i="0" strike="noStrike" cap="none" spc="0" baseline="0">
                <a:solidFill>
                  <a:srgbClr val="1D2763"/>
                </a:solidFill>
                <a:effectLst/>
                <a:latin typeface="Arial"/>
                <a:ea typeface="Arial"/>
                <a:cs typeface="Arial"/>
              </a:rPr>
              <a:t>وبخلاف ذلك، يضيع الوقت والجهد…</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719388"/>
            <a:ext cx="8229600" cy="1143000"/>
          </a:xfrm>
        </p:spPr>
        <p:txBody>
          <a:bodyPr/>
          <a:lstStyle/>
          <a:p>
            <a:pPr rtl="1" eaLnBrk="1" hangingPunct="1">
              <a:defRPr/>
            </a:pPr>
            <a:r>
              <a:rPr lang="x-none" sz="2800" b="1" i="0" strike="noStrike" cap="none" spc="0" baseline="0" dirty="0">
                <a:solidFill>
                  <a:srgbClr val="1D2763"/>
                </a:solidFill>
                <a:effectLst/>
                <a:latin typeface="Arial"/>
                <a:ea typeface="Arial"/>
                <a:cs typeface="Arial"/>
              </a:rPr>
              <a:t>بدء الجلسة - تحديد برنامج العمل</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92100"/>
            <a:ext cx="8229600" cy="773113"/>
          </a:xfrm>
        </p:spPr>
        <p:txBody>
          <a:bodyPr rtlCol="0">
            <a:normAutofit/>
          </a:bodyPr>
          <a:lstStyle/>
          <a:p>
            <a:pPr rtl="1" eaLnBrk="1" fontAlgn="auto" hangingPunct="1">
              <a:spcAft>
                <a:spcPct val="0"/>
              </a:spcAft>
              <a:defRPr/>
            </a:pPr>
            <a:r>
              <a:rPr lang="x-none" sz="3600" b="1" i="0" strike="noStrike" cap="none" spc="0" baseline="0" dirty="0">
                <a:solidFill>
                  <a:srgbClr val="1D2763"/>
                </a:solidFill>
                <a:effectLst/>
                <a:latin typeface="Arial"/>
                <a:ea typeface="Arial"/>
                <a:cs typeface="Arial"/>
              </a:rPr>
              <a:t>بدء موعد - مخطط إعداد برنامج العمل</a:t>
            </a:r>
          </a:p>
        </p:txBody>
      </p:sp>
      <p:sp>
        <p:nvSpPr>
          <p:cNvPr id="409603" name="Oval 3"/>
          <p:cNvSpPr>
            <a:spLocks noChangeArrowheads="1"/>
          </p:cNvSpPr>
          <p:nvPr/>
        </p:nvSpPr>
        <p:spPr bwMode="auto">
          <a:xfrm>
            <a:off x="827088" y="1511300"/>
            <a:ext cx="2089150" cy="1584325"/>
          </a:xfrm>
          <a:prstGeom prst="ellipse">
            <a:avLst/>
          </a:prstGeom>
          <a:noFill/>
          <a:ln w="15875">
            <a:solidFill>
              <a:schemeClr val="tx2">
                <a:lumMod val="75000"/>
              </a:schemeClr>
            </a:solidFill>
            <a:rou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pitchFamily="34" charset="0"/>
              <a:buChar char="•"/>
              <a:defRPr sz="3200">
                <a:solidFill>
                  <a:schemeClr val="bg1"/>
                </a:solidFill>
                <a:latin typeface="Calibri" pitchFamily="34" charset="0"/>
              </a:defRPr>
            </a:lvl1pPr>
            <a:lvl2pPr marL="742950" indent="-285750" eaLnBrk="0" hangingPunct="0">
              <a:spcBef>
                <a:spcPct val="20000"/>
              </a:spcBef>
              <a:buFont typeface="Arial" pitchFamily="34" charset="0"/>
              <a:buChar char="–"/>
              <a:defRPr sz="2800">
                <a:solidFill>
                  <a:schemeClr val="bg1"/>
                </a:solidFill>
                <a:latin typeface="Calibri" pitchFamily="34" charset="0"/>
              </a:defRPr>
            </a:lvl2pPr>
            <a:lvl3pPr marL="1143000" indent="-228600" eaLnBrk="0" hangingPunct="0">
              <a:spcBef>
                <a:spcPct val="20000"/>
              </a:spcBef>
              <a:buFont typeface="Arial" pitchFamily="34" charset="0"/>
              <a:buChar char="•"/>
              <a:defRPr sz="2400">
                <a:solidFill>
                  <a:schemeClr val="bg1"/>
                </a:solidFill>
                <a:latin typeface="Calibri" pitchFamily="34" charset="0"/>
              </a:defRPr>
            </a:lvl3pPr>
            <a:lvl4pPr marL="1600200" indent="-228600" eaLnBrk="0" hangingPunct="0">
              <a:spcBef>
                <a:spcPct val="20000"/>
              </a:spcBef>
              <a:buFont typeface="Arial" pitchFamily="34" charset="0"/>
              <a:buChar char="–"/>
              <a:defRPr sz="2000">
                <a:solidFill>
                  <a:schemeClr val="bg1"/>
                </a:solidFill>
                <a:latin typeface="Calibri" pitchFamily="34" charset="0"/>
              </a:defRPr>
            </a:lvl4pPr>
            <a:lvl5pPr marL="2057400" indent="-228600" eaLnBrk="0" hangingPunct="0">
              <a:spcBef>
                <a:spcPct val="20000"/>
              </a:spcBef>
              <a:buFont typeface="Arial" pitchFamily="34" charset="0"/>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9pPr>
          </a:lstStyle>
          <a:p>
            <a:pPr eaLnBrk="1" hangingPunct="1">
              <a:spcBef>
                <a:spcPct val="0"/>
              </a:spcBef>
              <a:buFontTx/>
              <a:buNone/>
              <a:defRPr/>
            </a:pPr>
            <a:endParaRPr lang="en-US" altLang="en-US" sz="1800">
              <a:solidFill>
                <a:schemeClr val="tx2">
                  <a:lumMod val="75000"/>
                </a:schemeClr>
              </a:solidFill>
              <a:latin typeface="+mn-lt"/>
            </a:endParaRPr>
          </a:p>
        </p:txBody>
      </p:sp>
      <p:sp>
        <p:nvSpPr>
          <p:cNvPr id="409604" name="Oval 4"/>
          <p:cNvSpPr>
            <a:spLocks noChangeArrowheads="1"/>
          </p:cNvSpPr>
          <p:nvPr/>
        </p:nvSpPr>
        <p:spPr bwMode="auto">
          <a:xfrm>
            <a:off x="5410200" y="1600200"/>
            <a:ext cx="2089150" cy="1584325"/>
          </a:xfrm>
          <a:prstGeom prst="ellipse">
            <a:avLst/>
          </a:prstGeom>
          <a:noFill/>
          <a:ln w="15875">
            <a:solidFill>
              <a:schemeClr val="tx2">
                <a:lumMod val="75000"/>
              </a:schemeClr>
            </a:solidFill>
            <a:rou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pitchFamily="34" charset="0"/>
              <a:buChar char="•"/>
              <a:defRPr sz="3200">
                <a:solidFill>
                  <a:schemeClr val="bg1"/>
                </a:solidFill>
                <a:latin typeface="Calibri" pitchFamily="34" charset="0"/>
              </a:defRPr>
            </a:lvl1pPr>
            <a:lvl2pPr marL="742950" indent="-285750" eaLnBrk="0" hangingPunct="0">
              <a:spcBef>
                <a:spcPct val="20000"/>
              </a:spcBef>
              <a:buFont typeface="Arial" pitchFamily="34" charset="0"/>
              <a:buChar char="–"/>
              <a:defRPr sz="2800">
                <a:solidFill>
                  <a:schemeClr val="bg1"/>
                </a:solidFill>
                <a:latin typeface="Calibri" pitchFamily="34" charset="0"/>
              </a:defRPr>
            </a:lvl2pPr>
            <a:lvl3pPr marL="1143000" indent="-228600" eaLnBrk="0" hangingPunct="0">
              <a:spcBef>
                <a:spcPct val="20000"/>
              </a:spcBef>
              <a:buFont typeface="Arial" pitchFamily="34" charset="0"/>
              <a:buChar char="•"/>
              <a:defRPr sz="2400">
                <a:solidFill>
                  <a:schemeClr val="bg1"/>
                </a:solidFill>
                <a:latin typeface="Calibri" pitchFamily="34" charset="0"/>
              </a:defRPr>
            </a:lvl3pPr>
            <a:lvl4pPr marL="1600200" indent="-228600" eaLnBrk="0" hangingPunct="0">
              <a:spcBef>
                <a:spcPct val="20000"/>
              </a:spcBef>
              <a:buFont typeface="Arial" pitchFamily="34" charset="0"/>
              <a:buChar char="–"/>
              <a:defRPr sz="2000">
                <a:solidFill>
                  <a:schemeClr val="bg1"/>
                </a:solidFill>
                <a:latin typeface="Calibri" pitchFamily="34" charset="0"/>
              </a:defRPr>
            </a:lvl4pPr>
            <a:lvl5pPr marL="2057400" indent="-228600" eaLnBrk="0" hangingPunct="0">
              <a:spcBef>
                <a:spcPct val="20000"/>
              </a:spcBef>
              <a:buFont typeface="Arial" pitchFamily="34" charset="0"/>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9pPr>
          </a:lstStyle>
          <a:p>
            <a:pPr eaLnBrk="1" hangingPunct="1">
              <a:spcBef>
                <a:spcPct val="0"/>
              </a:spcBef>
              <a:buFontTx/>
              <a:buNone/>
              <a:defRPr/>
            </a:pPr>
            <a:endParaRPr lang="en-US" altLang="en-US" sz="1800">
              <a:solidFill>
                <a:schemeClr val="tx2">
                  <a:lumMod val="75000"/>
                </a:schemeClr>
              </a:solidFill>
              <a:latin typeface="+mn-lt"/>
            </a:endParaRPr>
          </a:p>
        </p:txBody>
      </p:sp>
      <p:sp>
        <p:nvSpPr>
          <p:cNvPr id="409605" name="Oval 5"/>
          <p:cNvSpPr>
            <a:spLocks noChangeArrowheads="1"/>
          </p:cNvSpPr>
          <p:nvPr/>
        </p:nvSpPr>
        <p:spPr bwMode="auto">
          <a:xfrm>
            <a:off x="993775" y="3832225"/>
            <a:ext cx="2089150" cy="1584325"/>
          </a:xfrm>
          <a:prstGeom prst="ellipse">
            <a:avLst/>
          </a:prstGeom>
          <a:noFill/>
          <a:ln w="15875">
            <a:solidFill>
              <a:schemeClr val="tx2">
                <a:lumMod val="75000"/>
              </a:schemeClr>
            </a:solidFill>
            <a:rou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pitchFamily="34" charset="0"/>
              <a:buChar char="•"/>
              <a:defRPr sz="3200">
                <a:solidFill>
                  <a:schemeClr val="bg1"/>
                </a:solidFill>
                <a:latin typeface="Calibri" pitchFamily="34" charset="0"/>
              </a:defRPr>
            </a:lvl1pPr>
            <a:lvl2pPr marL="742950" indent="-285750" eaLnBrk="0" hangingPunct="0">
              <a:spcBef>
                <a:spcPct val="20000"/>
              </a:spcBef>
              <a:buFont typeface="Arial" pitchFamily="34" charset="0"/>
              <a:buChar char="–"/>
              <a:defRPr sz="2800">
                <a:solidFill>
                  <a:schemeClr val="bg1"/>
                </a:solidFill>
                <a:latin typeface="Calibri" pitchFamily="34" charset="0"/>
              </a:defRPr>
            </a:lvl2pPr>
            <a:lvl3pPr marL="1143000" indent="-228600" eaLnBrk="0" hangingPunct="0">
              <a:spcBef>
                <a:spcPct val="20000"/>
              </a:spcBef>
              <a:buFont typeface="Arial" pitchFamily="34" charset="0"/>
              <a:buChar char="•"/>
              <a:defRPr sz="2400">
                <a:solidFill>
                  <a:schemeClr val="bg1"/>
                </a:solidFill>
                <a:latin typeface="Calibri" pitchFamily="34" charset="0"/>
              </a:defRPr>
            </a:lvl3pPr>
            <a:lvl4pPr marL="1600200" indent="-228600" eaLnBrk="0" hangingPunct="0">
              <a:spcBef>
                <a:spcPct val="20000"/>
              </a:spcBef>
              <a:buFont typeface="Arial" pitchFamily="34" charset="0"/>
              <a:buChar char="–"/>
              <a:defRPr sz="2000">
                <a:solidFill>
                  <a:schemeClr val="bg1"/>
                </a:solidFill>
                <a:latin typeface="Calibri" pitchFamily="34" charset="0"/>
              </a:defRPr>
            </a:lvl4pPr>
            <a:lvl5pPr marL="2057400" indent="-228600" eaLnBrk="0" hangingPunct="0">
              <a:spcBef>
                <a:spcPct val="20000"/>
              </a:spcBef>
              <a:buFont typeface="Arial" pitchFamily="34" charset="0"/>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9pPr>
          </a:lstStyle>
          <a:p>
            <a:pPr eaLnBrk="1" hangingPunct="1">
              <a:spcBef>
                <a:spcPct val="0"/>
              </a:spcBef>
              <a:buFontTx/>
              <a:buNone/>
              <a:defRPr/>
            </a:pPr>
            <a:endParaRPr lang="en-US" altLang="en-US" sz="1800">
              <a:solidFill>
                <a:schemeClr val="tx2">
                  <a:lumMod val="75000"/>
                </a:schemeClr>
              </a:solidFill>
              <a:latin typeface="+mn-lt"/>
            </a:endParaRPr>
          </a:p>
        </p:txBody>
      </p:sp>
      <p:sp>
        <p:nvSpPr>
          <p:cNvPr id="409606" name="Oval 6"/>
          <p:cNvSpPr>
            <a:spLocks noChangeArrowheads="1"/>
          </p:cNvSpPr>
          <p:nvPr/>
        </p:nvSpPr>
        <p:spPr bwMode="auto">
          <a:xfrm>
            <a:off x="6858000" y="3248025"/>
            <a:ext cx="2089150" cy="1584325"/>
          </a:xfrm>
          <a:prstGeom prst="ellipse">
            <a:avLst/>
          </a:prstGeom>
          <a:noFill/>
          <a:ln w="15875">
            <a:solidFill>
              <a:schemeClr val="tx2">
                <a:lumMod val="75000"/>
              </a:schemeClr>
            </a:solidFill>
            <a:rou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pitchFamily="34" charset="0"/>
              <a:buChar char="•"/>
              <a:defRPr sz="3200">
                <a:solidFill>
                  <a:schemeClr val="bg1"/>
                </a:solidFill>
                <a:latin typeface="Calibri" pitchFamily="34" charset="0"/>
              </a:defRPr>
            </a:lvl1pPr>
            <a:lvl2pPr marL="742950" indent="-285750" eaLnBrk="0" hangingPunct="0">
              <a:spcBef>
                <a:spcPct val="20000"/>
              </a:spcBef>
              <a:buFont typeface="Arial" pitchFamily="34" charset="0"/>
              <a:buChar char="–"/>
              <a:defRPr sz="2800">
                <a:solidFill>
                  <a:schemeClr val="bg1"/>
                </a:solidFill>
                <a:latin typeface="Calibri" pitchFamily="34" charset="0"/>
              </a:defRPr>
            </a:lvl2pPr>
            <a:lvl3pPr marL="1143000" indent="-228600" eaLnBrk="0" hangingPunct="0">
              <a:spcBef>
                <a:spcPct val="20000"/>
              </a:spcBef>
              <a:buFont typeface="Arial" pitchFamily="34" charset="0"/>
              <a:buChar char="•"/>
              <a:defRPr sz="2400">
                <a:solidFill>
                  <a:schemeClr val="bg1"/>
                </a:solidFill>
                <a:latin typeface="Calibri" pitchFamily="34" charset="0"/>
              </a:defRPr>
            </a:lvl3pPr>
            <a:lvl4pPr marL="1600200" indent="-228600" eaLnBrk="0" hangingPunct="0">
              <a:spcBef>
                <a:spcPct val="20000"/>
              </a:spcBef>
              <a:buFont typeface="Arial" pitchFamily="34" charset="0"/>
              <a:buChar char="–"/>
              <a:defRPr sz="2000">
                <a:solidFill>
                  <a:schemeClr val="bg1"/>
                </a:solidFill>
                <a:latin typeface="Calibri" pitchFamily="34" charset="0"/>
              </a:defRPr>
            </a:lvl4pPr>
            <a:lvl5pPr marL="2057400" indent="-228600" eaLnBrk="0" hangingPunct="0">
              <a:spcBef>
                <a:spcPct val="20000"/>
              </a:spcBef>
              <a:buFont typeface="Arial" pitchFamily="34" charset="0"/>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9pPr>
          </a:lstStyle>
          <a:p>
            <a:pPr eaLnBrk="1" hangingPunct="1">
              <a:spcBef>
                <a:spcPct val="0"/>
              </a:spcBef>
              <a:buFontTx/>
              <a:buNone/>
              <a:defRPr/>
            </a:pPr>
            <a:endParaRPr lang="en-US" altLang="en-US" sz="1800">
              <a:solidFill>
                <a:schemeClr val="tx2">
                  <a:lumMod val="75000"/>
                </a:schemeClr>
              </a:solidFill>
              <a:latin typeface="+mn-lt"/>
            </a:endParaRPr>
          </a:p>
        </p:txBody>
      </p:sp>
      <p:sp>
        <p:nvSpPr>
          <p:cNvPr id="409607" name="Oval 7"/>
          <p:cNvSpPr>
            <a:spLocks noChangeArrowheads="1"/>
          </p:cNvSpPr>
          <p:nvPr/>
        </p:nvSpPr>
        <p:spPr bwMode="auto">
          <a:xfrm>
            <a:off x="3406775" y="2808288"/>
            <a:ext cx="2089150" cy="1584325"/>
          </a:xfrm>
          <a:prstGeom prst="ellipse">
            <a:avLst/>
          </a:prstGeom>
          <a:noFill/>
          <a:ln w="15875">
            <a:solidFill>
              <a:schemeClr val="tx2">
                <a:lumMod val="75000"/>
              </a:schemeClr>
            </a:solidFill>
            <a:rou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pitchFamily="34" charset="0"/>
              <a:buChar char="•"/>
              <a:defRPr sz="3200">
                <a:solidFill>
                  <a:schemeClr val="bg1"/>
                </a:solidFill>
                <a:latin typeface="Calibri" pitchFamily="34" charset="0"/>
              </a:defRPr>
            </a:lvl1pPr>
            <a:lvl2pPr marL="742950" indent="-285750" eaLnBrk="0" hangingPunct="0">
              <a:spcBef>
                <a:spcPct val="20000"/>
              </a:spcBef>
              <a:buFont typeface="Arial" pitchFamily="34" charset="0"/>
              <a:buChar char="–"/>
              <a:defRPr sz="2800">
                <a:solidFill>
                  <a:schemeClr val="bg1"/>
                </a:solidFill>
                <a:latin typeface="Calibri" pitchFamily="34" charset="0"/>
              </a:defRPr>
            </a:lvl2pPr>
            <a:lvl3pPr marL="1143000" indent="-228600" eaLnBrk="0" hangingPunct="0">
              <a:spcBef>
                <a:spcPct val="20000"/>
              </a:spcBef>
              <a:buFont typeface="Arial" pitchFamily="34" charset="0"/>
              <a:buChar char="•"/>
              <a:defRPr sz="2400">
                <a:solidFill>
                  <a:schemeClr val="bg1"/>
                </a:solidFill>
                <a:latin typeface="Calibri" pitchFamily="34" charset="0"/>
              </a:defRPr>
            </a:lvl3pPr>
            <a:lvl4pPr marL="1600200" indent="-228600" eaLnBrk="0" hangingPunct="0">
              <a:spcBef>
                <a:spcPct val="20000"/>
              </a:spcBef>
              <a:buFont typeface="Arial" pitchFamily="34" charset="0"/>
              <a:buChar char="–"/>
              <a:defRPr sz="2000">
                <a:solidFill>
                  <a:schemeClr val="bg1"/>
                </a:solidFill>
                <a:latin typeface="Calibri" pitchFamily="34" charset="0"/>
              </a:defRPr>
            </a:lvl4pPr>
            <a:lvl5pPr marL="2057400" indent="-228600" eaLnBrk="0" hangingPunct="0">
              <a:spcBef>
                <a:spcPct val="20000"/>
              </a:spcBef>
              <a:buFont typeface="Arial" pitchFamily="34" charset="0"/>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9pPr>
          </a:lstStyle>
          <a:p>
            <a:pPr eaLnBrk="1" hangingPunct="1">
              <a:spcBef>
                <a:spcPct val="0"/>
              </a:spcBef>
              <a:buFontTx/>
              <a:buNone/>
              <a:defRPr/>
            </a:pPr>
            <a:endParaRPr lang="en-US" altLang="en-US" sz="1800">
              <a:solidFill>
                <a:schemeClr val="tx2">
                  <a:lumMod val="75000"/>
                </a:schemeClr>
              </a:solidFill>
              <a:latin typeface="+mn-lt"/>
            </a:endParaRPr>
          </a:p>
        </p:txBody>
      </p:sp>
      <p:sp>
        <p:nvSpPr>
          <p:cNvPr id="409608" name="Text Box 8"/>
          <p:cNvSpPr txBox="1">
            <a:spLocks noChangeArrowheads="1"/>
          </p:cNvSpPr>
          <p:nvPr/>
        </p:nvSpPr>
        <p:spPr bwMode="auto">
          <a:xfrm>
            <a:off x="1149447" y="4422775"/>
            <a:ext cx="1174653" cy="366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itchFamily="34" charset="0"/>
              <a:buChar char="•"/>
              <a:defRPr sz="3200">
                <a:solidFill>
                  <a:schemeClr val="bg1"/>
                </a:solidFill>
                <a:latin typeface="Calibri" pitchFamily="34" charset="0"/>
              </a:defRPr>
            </a:lvl1pPr>
            <a:lvl2pPr marL="742950" indent="-285750" eaLnBrk="0" hangingPunct="0">
              <a:spcBef>
                <a:spcPct val="20000"/>
              </a:spcBef>
              <a:buFont typeface="Arial" pitchFamily="34" charset="0"/>
              <a:buChar char="–"/>
              <a:defRPr sz="2800">
                <a:solidFill>
                  <a:schemeClr val="bg1"/>
                </a:solidFill>
                <a:latin typeface="Calibri" pitchFamily="34" charset="0"/>
              </a:defRPr>
            </a:lvl2pPr>
            <a:lvl3pPr marL="1143000" indent="-228600" eaLnBrk="0" hangingPunct="0">
              <a:spcBef>
                <a:spcPct val="20000"/>
              </a:spcBef>
              <a:buFont typeface="Arial" pitchFamily="34" charset="0"/>
              <a:buChar char="•"/>
              <a:defRPr sz="2400">
                <a:solidFill>
                  <a:schemeClr val="bg1"/>
                </a:solidFill>
                <a:latin typeface="Calibri" pitchFamily="34" charset="0"/>
              </a:defRPr>
            </a:lvl3pPr>
            <a:lvl4pPr marL="1600200" indent="-228600" eaLnBrk="0" hangingPunct="0">
              <a:spcBef>
                <a:spcPct val="20000"/>
              </a:spcBef>
              <a:buFont typeface="Arial" pitchFamily="34" charset="0"/>
              <a:buChar char="–"/>
              <a:defRPr sz="2000">
                <a:solidFill>
                  <a:schemeClr val="bg1"/>
                </a:solidFill>
                <a:latin typeface="Calibri" pitchFamily="34" charset="0"/>
              </a:defRPr>
            </a:lvl4pPr>
            <a:lvl5pPr marL="2057400" indent="-228600" eaLnBrk="0" hangingPunct="0">
              <a:spcBef>
                <a:spcPct val="20000"/>
              </a:spcBef>
              <a:buFont typeface="Arial" pitchFamily="34" charset="0"/>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9pPr>
          </a:lstStyle>
          <a:p>
            <a:pPr algn="ctr" rtl="1" eaLnBrk="1" hangingPunct="1">
              <a:spcBef>
                <a:spcPct val="0"/>
              </a:spcBef>
              <a:buFontTx/>
              <a:buNone/>
              <a:defRPr/>
            </a:pPr>
            <a:r>
              <a:rPr lang="x-none" sz="1800" b="1" i="0" strike="noStrike" cap="none" spc="0" baseline="0">
                <a:solidFill>
                  <a:srgbClr val="17375E"/>
                </a:solidFill>
                <a:effectLst/>
                <a:latin typeface="Arial"/>
                <a:ea typeface="Arial"/>
                <a:cs typeface="Arial"/>
              </a:rPr>
              <a:t>النظام الغذائي</a:t>
            </a:r>
          </a:p>
        </p:txBody>
      </p:sp>
      <p:sp>
        <p:nvSpPr>
          <p:cNvPr id="409609" name="Text Box 9"/>
          <p:cNvSpPr txBox="1">
            <a:spLocks noChangeArrowheads="1"/>
          </p:cNvSpPr>
          <p:nvPr/>
        </p:nvSpPr>
        <p:spPr bwMode="auto">
          <a:xfrm>
            <a:off x="1642015" y="2119313"/>
            <a:ext cx="731298" cy="366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itchFamily="34" charset="0"/>
              <a:buChar char="•"/>
              <a:defRPr sz="3200">
                <a:solidFill>
                  <a:schemeClr val="bg1"/>
                </a:solidFill>
                <a:latin typeface="Calibri" pitchFamily="34" charset="0"/>
              </a:defRPr>
            </a:lvl1pPr>
            <a:lvl2pPr marL="742950" indent="-285750" eaLnBrk="0" hangingPunct="0">
              <a:spcBef>
                <a:spcPct val="20000"/>
              </a:spcBef>
              <a:buFont typeface="Arial" pitchFamily="34" charset="0"/>
              <a:buChar char="–"/>
              <a:defRPr sz="2800">
                <a:solidFill>
                  <a:schemeClr val="bg1"/>
                </a:solidFill>
                <a:latin typeface="Calibri" pitchFamily="34" charset="0"/>
              </a:defRPr>
            </a:lvl2pPr>
            <a:lvl3pPr marL="1143000" indent="-228600" eaLnBrk="0" hangingPunct="0">
              <a:spcBef>
                <a:spcPct val="20000"/>
              </a:spcBef>
              <a:buFont typeface="Arial" pitchFamily="34" charset="0"/>
              <a:buChar char="•"/>
              <a:defRPr sz="2400">
                <a:solidFill>
                  <a:schemeClr val="bg1"/>
                </a:solidFill>
                <a:latin typeface="Calibri" pitchFamily="34" charset="0"/>
              </a:defRPr>
            </a:lvl3pPr>
            <a:lvl4pPr marL="1600200" indent="-228600" eaLnBrk="0" hangingPunct="0">
              <a:spcBef>
                <a:spcPct val="20000"/>
              </a:spcBef>
              <a:buFont typeface="Arial" pitchFamily="34" charset="0"/>
              <a:buChar char="–"/>
              <a:defRPr sz="2000">
                <a:solidFill>
                  <a:schemeClr val="bg1"/>
                </a:solidFill>
                <a:latin typeface="Calibri" pitchFamily="34" charset="0"/>
              </a:defRPr>
            </a:lvl4pPr>
            <a:lvl5pPr marL="2057400" indent="-228600" eaLnBrk="0" hangingPunct="0">
              <a:spcBef>
                <a:spcPct val="20000"/>
              </a:spcBef>
              <a:buFont typeface="Arial" pitchFamily="34" charset="0"/>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9pPr>
          </a:lstStyle>
          <a:p>
            <a:pPr algn="ctr" rtl="1" eaLnBrk="1" hangingPunct="1">
              <a:spcBef>
                <a:spcPct val="0"/>
              </a:spcBef>
              <a:buFontTx/>
              <a:buNone/>
              <a:defRPr/>
            </a:pPr>
            <a:r>
              <a:rPr lang="x-none" sz="1800" b="1" i="0" strike="noStrike" cap="none" spc="0" baseline="0">
                <a:solidFill>
                  <a:srgbClr val="17375E"/>
                </a:solidFill>
                <a:effectLst/>
                <a:latin typeface="Arial"/>
                <a:ea typeface="Arial"/>
                <a:cs typeface="Arial"/>
              </a:rPr>
              <a:t>التدخين</a:t>
            </a:r>
          </a:p>
        </p:txBody>
      </p:sp>
      <p:sp>
        <p:nvSpPr>
          <p:cNvPr id="409610" name="Text Box 10"/>
          <p:cNvSpPr txBox="1">
            <a:spLocks noChangeArrowheads="1"/>
          </p:cNvSpPr>
          <p:nvPr/>
        </p:nvSpPr>
        <p:spPr bwMode="auto">
          <a:xfrm>
            <a:off x="3763292" y="3287713"/>
            <a:ext cx="13901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itchFamily="34" charset="0"/>
              <a:buChar char="•"/>
              <a:defRPr sz="3200">
                <a:solidFill>
                  <a:schemeClr val="bg1"/>
                </a:solidFill>
                <a:latin typeface="Calibri" pitchFamily="34" charset="0"/>
              </a:defRPr>
            </a:lvl1pPr>
            <a:lvl2pPr marL="742950" indent="-285750" eaLnBrk="0" hangingPunct="0">
              <a:spcBef>
                <a:spcPct val="20000"/>
              </a:spcBef>
              <a:buFont typeface="Arial" pitchFamily="34" charset="0"/>
              <a:buChar char="–"/>
              <a:defRPr sz="2800">
                <a:solidFill>
                  <a:schemeClr val="bg1"/>
                </a:solidFill>
                <a:latin typeface="Calibri" pitchFamily="34" charset="0"/>
              </a:defRPr>
            </a:lvl2pPr>
            <a:lvl3pPr marL="1143000" indent="-228600" eaLnBrk="0" hangingPunct="0">
              <a:spcBef>
                <a:spcPct val="20000"/>
              </a:spcBef>
              <a:buFont typeface="Arial" pitchFamily="34" charset="0"/>
              <a:buChar char="•"/>
              <a:defRPr sz="2400">
                <a:solidFill>
                  <a:schemeClr val="bg1"/>
                </a:solidFill>
                <a:latin typeface="Calibri" pitchFamily="34" charset="0"/>
              </a:defRPr>
            </a:lvl3pPr>
            <a:lvl4pPr marL="1600200" indent="-228600" eaLnBrk="0" hangingPunct="0">
              <a:spcBef>
                <a:spcPct val="20000"/>
              </a:spcBef>
              <a:buFont typeface="Arial" pitchFamily="34" charset="0"/>
              <a:buChar char="–"/>
              <a:defRPr sz="2000">
                <a:solidFill>
                  <a:schemeClr val="bg1"/>
                </a:solidFill>
                <a:latin typeface="Calibri" pitchFamily="34" charset="0"/>
              </a:defRPr>
            </a:lvl4pPr>
            <a:lvl5pPr marL="2057400" indent="-228600" eaLnBrk="0" hangingPunct="0">
              <a:spcBef>
                <a:spcPct val="20000"/>
              </a:spcBef>
              <a:buFont typeface="Arial" pitchFamily="34" charset="0"/>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9pPr>
          </a:lstStyle>
          <a:p>
            <a:pPr algn="ctr" rtl="1" eaLnBrk="1" hangingPunct="1">
              <a:spcBef>
                <a:spcPct val="0"/>
              </a:spcBef>
              <a:buFontTx/>
              <a:buNone/>
              <a:defRPr/>
            </a:pPr>
            <a:r>
              <a:rPr lang="x-none" sz="1800" b="1" i="0" strike="noStrike" cap="none" spc="0" baseline="0">
                <a:solidFill>
                  <a:srgbClr val="17375E"/>
                </a:solidFill>
                <a:effectLst/>
                <a:latin typeface="Arial"/>
                <a:ea typeface="Arial"/>
                <a:cs typeface="Arial"/>
              </a:rPr>
              <a:t>الالتزام</a:t>
            </a:r>
          </a:p>
          <a:p>
            <a:pPr algn="ctr" rtl="1" eaLnBrk="1" hangingPunct="1">
              <a:spcBef>
                <a:spcPct val="0"/>
              </a:spcBef>
              <a:buFontTx/>
              <a:buNone/>
              <a:defRPr/>
            </a:pPr>
            <a:r>
              <a:rPr lang="x-none" sz="1800" b="1" i="0" strike="noStrike" cap="none" spc="0" baseline="0">
                <a:solidFill>
                  <a:srgbClr val="17375E"/>
                </a:solidFill>
                <a:effectLst/>
                <a:latin typeface="Arial"/>
                <a:ea typeface="Arial"/>
                <a:cs typeface="Arial"/>
              </a:rPr>
              <a:t>باستخدام </a:t>
            </a:r>
            <a:r>
              <a:rPr lang="ar-EG" sz="1800" b="1" i="0" strike="noStrike" cap="none" spc="0" baseline="0" dirty="0">
                <a:solidFill>
                  <a:srgbClr val="17375E"/>
                </a:solidFill>
                <a:effectLst/>
                <a:latin typeface="Arial"/>
                <a:ea typeface="Arial"/>
                <a:cs typeface="Arial"/>
              </a:rPr>
              <a:t>الرذاذة</a:t>
            </a:r>
            <a:endParaRPr lang="x-none" sz="1800" b="1" i="0" strike="noStrike" cap="none" spc="0" baseline="0">
              <a:solidFill>
                <a:srgbClr val="17375E"/>
              </a:solidFill>
              <a:effectLst/>
              <a:latin typeface="Arial"/>
              <a:ea typeface="Arial"/>
              <a:cs typeface="Arial"/>
            </a:endParaRPr>
          </a:p>
        </p:txBody>
      </p:sp>
      <p:sp>
        <p:nvSpPr>
          <p:cNvPr id="409611" name="Text Box 11"/>
          <p:cNvSpPr txBox="1">
            <a:spLocks noChangeArrowheads="1"/>
          </p:cNvSpPr>
          <p:nvPr/>
        </p:nvSpPr>
        <p:spPr bwMode="auto">
          <a:xfrm>
            <a:off x="5935654" y="2068513"/>
            <a:ext cx="1279533" cy="640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itchFamily="34" charset="0"/>
              <a:buChar char="•"/>
              <a:defRPr sz="3200">
                <a:solidFill>
                  <a:schemeClr val="bg1"/>
                </a:solidFill>
                <a:latin typeface="Calibri" pitchFamily="34" charset="0"/>
              </a:defRPr>
            </a:lvl1pPr>
            <a:lvl2pPr marL="742950" indent="-285750" eaLnBrk="0" hangingPunct="0">
              <a:spcBef>
                <a:spcPct val="20000"/>
              </a:spcBef>
              <a:buFont typeface="Arial" pitchFamily="34" charset="0"/>
              <a:buChar char="–"/>
              <a:defRPr sz="2800">
                <a:solidFill>
                  <a:schemeClr val="bg1"/>
                </a:solidFill>
                <a:latin typeface="Calibri" pitchFamily="34" charset="0"/>
              </a:defRPr>
            </a:lvl2pPr>
            <a:lvl3pPr marL="1143000" indent="-228600" eaLnBrk="0" hangingPunct="0">
              <a:spcBef>
                <a:spcPct val="20000"/>
              </a:spcBef>
              <a:buFont typeface="Arial" pitchFamily="34" charset="0"/>
              <a:buChar char="•"/>
              <a:defRPr sz="2400">
                <a:solidFill>
                  <a:schemeClr val="bg1"/>
                </a:solidFill>
                <a:latin typeface="Calibri" pitchFamily="34" charset="0"/>
              </a:defRPr>
            </a:lvl3pPr>
            <a:lvl4pPr marL="1600200" indent="-228600" eaLnBrk="0" hangingPunct="0">
              <a:spcBef>
                <a:spcPct val="20000"/>
              </a:spcBef>
              <a:buFont typeface="Arial" pitchFamily="34" charset="0"/>
              <a:buChar char="–"/>
              <a:defRPr sz="2000">
                <a:solidFill>
                  <a:schemeClr val="bg1"/>
                </a:solidFill>
                <a:latin typeface="Calibri" pitchFamily="34" charset="0"/>
              </a:defRPr>
            </a:lvl4pPr>
            <a:lvl5pPr marL="2057400" indent="-228600" eaLnBrk="0" hangingPunct="0">
              <a:spcBef>
                <a:spcPct val="20000"/>
              </a:spcBef>
              <a:buFont typeface="Arial" pitchFamily="34" charset="0"/>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9pPr>
          </a:lstStyle>
          <a:p>
            <a:pPr algn="ctr" rtl="1" eaLnBrk="1" hangingPunct="1">
              <a:spcBef>
                <a:spcPct val="0"/>
              </a:spcBef>
              <a:buFontTx/>
              <a:buNone/>
              <a:defRPr/>
            </a:pPr>
            <a:r>
              <a:rPr lang="x-none" sz="1800" b="1" i="0" strike="noStrike" cap="none" spc="0" baseline="0">
                <a:solidFill>
                  <a:srgbClr val="17375E"/>
                </a:solidFill>
                <a:effectLst/>
                <a:latin typeface="Arial"/>
                <a:ea typeface="Arial"/>
                <a:cs typeface="Arial"/>
              </a:rPr>
              <a:t>مواعيد العيادة </a:t>
            </a:r>
          </a:p>
          <a:p>
            <a:pPr algn="ctr" rtl="1" eaLnBrk="1" hangingPunct="1">
              <a:spcBef>
                <a:spcPct val="0"/>
              </a:spcBef>
              <a:buFontTx/>
              <a:buNone/>
              <a:defRPr/>
            </a:pPr>
            <a:r>
              <a:rPr lang="x-none" sz="1800" b="1" i="0" strike="noStrike" cap="none" spc="0" baseline="0">
                <a:solidFill>
                  <a:srgbClr val="17375E"/>
                </a:solidFill>
                <a:effectLst/>
                <a:latin typeface="Arial"/>
                <a:ea typeface="Arial"/>
                <a:cs typeface="Arial"/>
              </a:rPr>
              <a:t>الفائتة</a:t>
            </a:r>
          </a:p>
        </p:txBody>
      </p:sp>
      <p:sp>
        <p:nvSpPr>
          <p:cNvPr id="13" name="Oval 6"/>
          <p:cNvSpPr>
            <a:spLocks noChangeArrowheads="1"/>
          </p:cNvSpPr>
          <p:nvPr/>
        </p:nvSpPr>
        <p:spPr bwMode="auto">
          <a:xfrm>
            <a:off x="4800600" y="4579938"/>
            <a:ext cx="2089150" cy="1584325"/>
          </a:xfrm>
          <a:prstGeom prst="ellipse">
            <a:avLst/>
          </a:prstGeom>
          <a:noFill/>
          <a:ln w="15875">
            <a:solidFill>
              <a:schemeClr val="tx2">
                <a:lumMod val="75000"/>
              </a:schemeClr>
            </a:solidFill>
            <a:rou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pitchFamily="34" charset="0"/>
              <a:buChar char="•"/>
              <a:defRPr sz="3200">
                <a:solidFill>
                  <a:schemeClr val="bg1"/>
                </a:solidFill>
                <a:latin typeface="Calibri" pitchFamily="34" charset="0"/>
              </a:defRPr>
            </a:lvl1pPr>
            <a:lvl2pPr marL="742950" indent="-285750" eaLnBrk="0" hangingPunct="0">
              <a:spcBef>
                <a:spcPct val="20000"/>
              </a:spcBef>
              <a:buFont typeface="Arial" pitchFamily="34" charset="0"/>
              <a:buChar char="–"/>
              <a:defRPr sz="2800">
                <a:solidFill>
                  <a:schemeClr val="bg1"/>
                </a:solidFill>
                <a:latin typeface="Calibri" pitchFamily="34" charset="0"/>
              </a:defRPr>
            </a:lvl2pPr>
            <a:lvl3pPr marL="1143000" indent="-228600" eaLnBrk="0" hangingPunct="0">
              <a:spcBef>
                <a:spcPct val="20000"/>
              </a:spcBef>
              <a:buFont typeface="Arial" pitchFamily="34" charset="0"/>
              <a:buChar char="•"/>
              <a:defRPr sz="2400">
                <a:solidFill>
                  <a:schemeClr val="bg1"/>
                </a:solidFill>
                <a:latin typeface="Calibri" pitchFamily="34" charset="0"/>
              </a:defRPr>
            </a:lvl3pPr>
            <a:lvl4pPr marL="1600200" indent="-228600" eaLnBrk="0" hangingPunct="0">
              <a:spcBef>
                <a:spcPct val="20000"/>
              </a:spcBef>
              <a:buFont typeface="Arial" pitchFamily="34" charset="0"/>
              <a:buChar char="–"/>
              <a:defRPr sz="2000">
                <a:solidFill>
                  <a:schemeClr val="bg1"/>
                </a:solidFill>
                <a:latin typeface="Calibri" pitchFamily="34" charset="0"/>
              </a:defRPr>
            </a:lvl4pPr>
            <a:lvl5pPr marL="2057400" indent="-228600" eaLnBrk="0" hangingPunct="0">
              <a:spcBef>
                <a:spcPct val="20000"/>
              </a:spcBef>
              <a:buFont typeface="Arial" pitchFamily="34" charset="0"/>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9pPr>
          </a:lstStyle>
          <a:p>
            <a:pPr eaLnBrk="1" hangingPunct="1">
              <a:spcBef>
                <a:spcPct val="0"/>
              </a:spcBef>
              <a:buFontTx/>
              <a:buNone/>
              <a:defRPr/>
            </a:pPr>
            <a:endParaRPr lang="en-US" altLang="en-US" sz="1800">
              <a:solidFill>
                <a:schemeClr val="tx2">
                  <a:lumMod val="75000"/>
                </a:schemeClr>
              </a:solidFill>
              <a:latin typeface="+mn-lt"/>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0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60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0960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60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960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after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0960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096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96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096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03" grpId="0" animBg="1"/>
      <p:bldP spid="409604" grpId="0" animBg="1"/>
      <p:bldP spid="409605" grpId="0" animBg="1"/>
      <p:bldP spid="409606" grpId="0" animBg="1"/>
      <p:bldP spid="409607" grpId="0" animBg="1"/>
      <p:bldP spid="409608" grpId="0"/>
      <p:bldP spid="409609" grpId="0"/>
      <p:bldP spid="409610" grpId="0"/>
      <p:bldP spid="409611" grpId="0"/>
      <p:bldP spid="1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19.04.30"/>
  <p:tag name="AS_TITLE" val="Aspose.Slides for Java"/>
  <p:tag name="AS_VERSION" val="19.4"/>
</p:tagLst>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0</TotalTime>
  <Words>1306</Words>
  <Application>Microsoft Office PowerPoint</Application>
  <PresentationFormat>On-screen Show (4:3)</PresentationFormat>
  <Paragraphs>166</Paragraphs>
  <Slides>25</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Arial</vt:lpstr>
      <vt:lpstr>Arial Unicode MS</vt:lpstr>
      <vt:lpstr>Calibri</vt:lpstr>
      <vt:lpstr>HelveticaNeueLT Std Med Cn</vt:lpstr>
      <vt:lpstr>Wingdings</vt:lpstr>
      <vt:lpstr>Default Theme</vt:lpstr>
      <vt:lpstr>1_Default Theme</vt:lpstr>
      <vt:lpstr>إظهار التعاطف وإقامة حوار</vt:lpstr>
      <vt:lpstr>إخلاء المسؤولية</vt:lpstr>
      <vt:lpstr>مقدمة</vt:lpstr>
      <vt:lpstr>نظرة عامة على الدورة</vt:lpstr>
      <vt:lpstr>روح المقابلات التحفيزية</vt:lpstr>
      <vt:lpstr>ما العناصر الرئيسية للمقابلات التحفيزية؟</vt:lpstr>
      <vt:lpstr>أهمية العلاقة التعاونية</vt:lpstr>
      <vt:lpstr>بدء الجلسة - تحديد برنامج العمل</vt:lpstr>
      <vt:lpstr>بدء موعد - مخطط إعداد برنامج العمل</vt:lpstr>
      <vt:lpstr>النهج</vt:lpstr>
      <vt:lpstr>لبنات البناء الأساسية للمقابلات التحفيزية: OARS</vt:lpstr>
      <vt:lpstr>ما الذي يجب فعله - OARS: لبنات البناء الأساسية للمقابلات التحفيزية</vt:lpstr>
      <vt:lpstr>الأسئلة المفتوحة</vt:lpstr>
      <vt:lpstr>العبارات التشجيعية</vt:lpstr>
      <vt:lpstr>الإصغاء التأملي أو النشط</vt:lpstr>
      <vt:lpstr>التأمل (البسيط) للمحتوى</vt:lpstr>
      <vt:lpstr>التأمل (المعقد) للمعنى</vt:lpstr>
      <vt:lpstr>التأمل (المعقد) للمعنى: مثال</vt:lpstr>
      <vt:lpstr>التأملات - ملخص</vt:lpstr>
      <vt:lpstr>التأمل الموسع</vt:lpstr>
      <vt:lpstr>التأمل الموسع: مثال</vt:lpstr>
      <vt:lpstr>التأمل ثنائي الاتجاهات</vt:lpstr>
      <vt:lpstr>الانعكاس ذو الاتجاهين: مثال</vt:lpstr>
      <vt:lpstr>الملخصات</vt:lpstr>
      <vt:lpstr>المراجع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Engage &amp; connect</dc:title>
  <dc:creator>Gil Bezzina, PhD</dc:creator>
  <cp:keywords>UK0112534</cp:keywords>
  <cp:lastModifiedBy>Gauthami Jeevakumar</cp:lastModifiedBy>
  <cp:revision>138</cp:revision>
  <cp:lastPrinted>2020-12-28T00:38:25Z</cp:lastPrinted>
  <dcterms:created xsi:type="dcterms:W3CDTF">2006-08-16T00:00:00Z</dcterms:created>
  <dcterms:modified xsi:type="dcterms:W3CDTF">2021-03-25T09:05:38Z</dcterms:modified>
</cp:coreProperties>
</file>