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Lst>
  <p:notesMasterIdLst>
    <p:notesMasterId r:id="rId48"/>
  </p:notesMasterIdLst>
  <p:sldIdLst>
    <p:sldId id="257" r:id="rId2"/>
    <p:sldId id="384" r:id="rId3"/>
    <p:sldId id="387" r:id="rId4"/>
    <p:sldId id="370" r:id="rId5"/>
    <p:sldId id="374" r:id="rId6"/>
    <p:sldId id="318" r:id="rId7"/>
    <p:sldId id="382" r:id="rId8"/>
    <p:sldId id="381" r:id="rId9"/>
    <p:sldId id="334" r:id="rId10"/>
    <p:sldId id="380" r:id="rId11"/>
    <p:sldId id="256" r:id="rId12"/>
    <p:sldId id="376" r:id="rId13"/>
    <p:sldId id="341" r:id="rId14"/>
    <p:sldId id="322" r:id="rId15"/>
    <p:sldId id="325" r:id="rId16"/>
    <p:sldId id="326" r:id="rId17"/>
    <p:sldId id="329" r:id="rId18"/>
    <p:sldId id="331" r:id="rId19"/>
    <p:sldId id="283" r:id="rId20"/>
    <p:sldId id="289" r:id="rId21"/>
    <p:sldId id="290" r:id="rId22"/>
    <p:sldId id="388" r:id="rId23"/>
    <p:sldId id="342" r:id="rId24"/>
    <p:sldId id="335" r:id="rId25"/>
    <p:sldId id="302" r:id="rId26"/>
    <p:sldId id="377" r:id="rId27"/>
    <p:sldId id="344" r:id="rId28"/>
    <p:sldId id="345" r:id="rId29"/>
    <p:sldId id="346" r:id="rId30"/>
    <p:sldId id="348" r:id="rId31"/>
    <p:sldId id="383" r:id="rId32"/>
    <p:sldId id="349" r:id="rId33"/>
    <p:sldId id="350" r:id="rId34"/>
    <p:sldId id="351" r:id="rId35"/>
    <p:sldId id="353" r:id="rId36"/>
    <p:sldId id="354" r:id="rId37"/>
    <p:sldId id="378" r:id="rId38"/>
    <p:sldId id="356" r:id="rId39"/>
    <p:sldId id="357" r:id="rId40"/>
    <p:sldId id="358" r:id="rId41"/>
    <p:sldId id="359" r:id="rId42"/>
    <p:sldId id="366" r:id="rId43"/>
    <p:sldId id="367" r:id="rId44"/>
    <p:sldId id="373" r:id="rId45"/>
    <p:sldId id="379" r:id="rId46"/>
    <p:sldId id="386" r:id="rId47"/>
  </p:sldIdLst>
  <p:sldSz cx="9144000" cy="6858000" type="screen4x3"/>
  <p:notesSz cx="6858000" cy="9313863"/>
  <p:custDataLst>
    <p:tags r:id="rId49"/>
  </p:custDataLst>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ilbert Bezzina" initials="APO" lastIdx="0" clrIdx="0"/>
  <p:cmAuthor id="1" name="Jessica Wong" initials="JW" lastIdx="0" clrIdx="1">
    <p:extLst>
      <p:ext uri="{19B8F6BF-5375-455C-9EA6-DF929625EA0E}">
        <p15:presenceInfo xmlns:p15="http://schemas.microsoft.com/office/powerpoint/2012/main" userId="S-1-5-21-183313008-3152611123-150256408-19273" providerId="AD"/>
      </p:ext>
    </p:extLst>
  </p:cmAuthor>
  <p:cmAuthor id="2" name="Monisha Dosanjh" initials="MD" lastIdx="0" clrIdx="2">
    <p:extLst>
      <p:ext uri="{19B8F6BF-5375-455C-9EA6-DF929625EA0E}">
        <p15:presenceInfo xmlns:p15="http://schemas.microsoft.com/office/powerpoint/2012/main" userId="S-1-5-21-183313008-3152611123-150256408-19317" providerId="AD"/>
      </p:ext>
    </p:extLst>
  </p:cmAuthor>
  <p:cmAuthor id="3" name="Imene Reda" initials="IR" lastIdx="33" clrIdx="3">
    <p:extLst>
      <p:ext uri="{19B8F6BF-5375-455C-9EA6-DF929625EA0E}">
        <p15:presenceInfo xmlns:p15="http://schemas.microsoft.com/office/powerpoint/2012/main" userId="S-1-5-21-1929929438-1685801763-620655208-12189" providerId="AD"/>
      </p:ext>
    </p:extLst>
  </p:cmAuthor>
  <p:cmAuthor id="4" name="TH M" initials="TM" lastIdx="5"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0" autoAdjust="0"/>
    <p:restoredTop sz="86219" autoAdjust="0"/>
  </p:normalViewPr>
  <p:slideViewPr>
    <p:cSldViewPr snapToGrid="0">
      <p:cViewPr varScale="1">
        <p:scale>
          <a:sx n="74" d="100"/>
          <a:sy n="74" d="100"/>
        </p:scale>
        <p:origin x="1910" y="62"/>
      </p:cViewPr>
      <p:guideLst>
        <p:guide orient="horz" pos="2160"/>
        <p:guide pos="2880"/>
      </p:guideLst>
    </p:cSldViewPr>
  </p:slideViewPr>
  <p:notesTextViewPr>
    <p:cViewPr>
      <p:scale>
        <a:sx n="75" d="100"/>
        <a:sy n="75" d="100"/>
      </p:scale>
      <p:origin x="0" y="0"/>
    </p:cViewPr>
  </p:notesTextViewPr>
  <p:sorterViewPr>
    <p:cViewPr varScale="1">
      <p:scale>
        <a:sx n="100" d="100"/>
        <a:sy n="100" d="100"/>
      </p:scale>
      <p:origin x="0" y="-2796"/>
    </p:cViewPr>
  </p:sorter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0610" cy="466618"/>
          </a:xfrm>
          <a:prstGeom prst="rect">
            <a:avLst/>
          </a:prstGeom>
        </p:spPr>
        <p:txBody>
          <a:bodyPr vert="horz" lIns="85304" tIns="42652" rIns="85304" bIns="42652" rtlCol="0"/>
          <a:lstStyle>
            <a:lvl1pPr algn="l" eaLnBrk="1" fontAlgn="auto" hangingPunct="1">
              <a:spcBef>
                <a:spcPct val="0"/>
              </a:spcBef>
              <a:spcAft>
                <a:spcPct val="0"/>
              </a:spcAft>
              <a:defRPr sz="1100">
                <a:latin typeface="+mn-lt"/>
                <a:cs typeface="+mn-cs"/>
              </a:defRPr>
            </a:lvl1pPr>
          </a:lstStyle>
          <a:p>
            <a:pPr>
              <a:defRPr/>
            </a:pPr>
            <a:endParaRPr lang="en-GB"/>
          </a:p>
        </p:txBody>
      </p:sp>
      <p:sp>
        <p:nvSpPr>
          <p:cNvPr id="3" name="Date Placeholder 2"/>
          <p:cNvSpPr>
            <a:spLocks noGrp="1"/>
          </p:cNvSpPr>
          <p:nvPr>
            <p:ph type="dt" idx="1"/>
          </p:nvPr>
        </p:nvSpPr>
        <p:spPr>
          <a:xfrm>
            <a:off x="3885903" y="0"/>
            <a:ext cx="2970610" cy="466618"/>
          </a:xfrm>
          <a:prstGeom prst="rect">
            <a:avLst/>
          </a:prstGeom>
        </p:spPr>
        <p:txBody>
          <a:bodyPr vert="horz" lIns="85304" tIns="42652" rIns="85304" bIns="42652" rtlCol="0"/>
          <a:lstStyle>
            <a:lvl1pPr algn="r" eaLnBrk="1" fontAlgn="auto" hangingPunct="1">
              <a:spcBef>
                <a:spcPct val="0"/>
              </a:spcBef>
              <a:spcAft>
                <a:spcPct val="0"/>
              </a:spcAft>
              <a:defRPr sz="1100">
                <a:latin typeface="+mn-lt"/>
                <a:cs typeface="+mn-cs"/>
              </a:defRPr>
            </a:lvl1pPr>
          </a:lstStyle>
          <a:p>
            <a:pPr>
              <a:defRPr/>
            </a:pPr>
            <a:fld id="{500EE7CD-AB61-418A-B1E9-E805C2AF561E}" type="datetimeFigureOut">
              <a:rPr lang="en-GB"/>
              <a:pPr>
                <a:defRPr/>
              </a:pPr>
              <a:t>25/03/2021</a:t>
            </a:fld>
            <a:endParaRPr lang="en-GB"/>
          </a:p>
        </p:txBody>
      </p:sp>
      <p:sp>
        <p:nvSpPr>
          <p:cNvPr id="4" name="Slide Image Placeholder 3"/>
          <p:cNvSpPr>
            <a:spLocks noGrp="1" noRot="1" noChangeAspect="1"/>
          </p:cNvSpPr>
          <p:nvPr>
            <p:ph type="sldImg" idx="2"/>
          </p:nvPr>
        </p:nvSpPr>
        <p:spPr>
          <a:xfrm>
            <a:off x="1100138" y="698500"/>
            <a:ext cx="4657725" cy="3494088"/>
          </a:xfrm>
          <a:prstGeom prst="rect">
            <a:avLst/>
          </a:prstGeom>
          <a:noFill/>
          <a:ln w="12700">
            <a:solidFill>
              <a:prstClr val="black"/>
            </a:solidFill>
          </a:ln>
        </p:spPr>
      </p:sp>
      <p:sp>
        <p:nvSpPr>
          <p:cNvPr id="5" name="Notes Placeholder 4"/>
          <p:cNvSpPr>
            <a:spLocks noGrp="1"/>
          </p:cNvSpPr>
          <p:nvPr>
            <p:ph type="body" sz="quarter" idx="3"/>
          </p:nvPr>
        </p:nvSpPr>
        <p:spPr>
          <a:xfrm>
            <a:off x="686098" y="4424394"/>
            <a:ext cx="5485805" cy="4190314"/>
          </a:xfrm>
          <a:prstGeom prst="rect">
            <a:avLst/>
          </a:prstGeom>
        </p:spPr>
        <p:txBody>
          <a:bodyPr vert="horz" lIns="85304" tIns="42652" rIns="85304" bIns="4265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845707"/>
            <a:ext cx="2970610" cy="466618"/>
          </a:xfrm>
          <a:prstGeom prst="rect">
            <a:avLst/>
          </a:prstGeom>
        </p:spPr>
        <p:txBody>
          <a:bodyPr vert="horz" lIns="85304" tIns="42652" rIns="85304" bIns="42652" rtlCol="0" anchor="b"/>
          <a:lstStyle>
            <a:lvl1pPr algn="l" eaLnBrk="1" fontAlgn="auto" hangingPunct="1">
              <a:spcBef>
                <a:spcPct val="0"/>
              </a:spcBef>
              <a:spcAft>
                <a:spcPct val="0"/>
              </a:spcAft>
              <a:defRPr sz="11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5903" y="8845707"/>
            <a:ext cx="2970610" cy="466618"/>
          </a:xfrm>
          <a:prstGeom prst="rect">
            <a:avLst/>
          </a:prstGeom>
        </p:spPr>
        <p:txBody>
          <a:bodyPr vert="horz" wrap="square" lIns="85304" tIns="42652" rIns="85304" bIns="42652" numCol="1" anchor="b" anchorCtr="0" compatLnSpc="1">
            <a:prstTxWarp prst="textNoShape">
              <a:avLst/>
            </a:prstTxWarp>
          </a:bodyPr>
          <a:lstStyle>
            <a:lvl1pPr algn="r" eaLnBrk="1" hangingPunct="1">
              <a:defRPr sz="1100" smtClean="0"/>
            </a:lvl1pPr>
          </a:lstStyle>
          <a:p>
            <a:pPr>
              <a:defRPr/>
            </a:pPr>
            <a:fld id="{89487F7D-346E-4590-88DC-4DA4842B6CAD}" type="slidenum">
              <a:rPr lang="en-GB" altLang="en-US"/>
              <a:pPr>
                <a:defRPr/>
              </a:pPr>
              <a:t>‹#›</a:t>
            </a:fld>
            <a:endParaRPr lang="en-GB" altLang="en-US"/>
          </a:p>
        </p:txBody>
      </p:sp>
    </p:spTree>
    <p:extLst>
      <p:ext uri="{BB962C8B-B14F-4D97-AF65-F5344CB8AC3E}">
        <p14:creationId xmlns:p14="http://schemas.microsoft.com/office/powerpoint/2010/main" val="13092224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defRPr>
            </a:lvl1pPr>
            <a:lvl2pPr marL="693098" indent="-266576">
              <a:spcBef>
                <a:spcPct val="30000"/>
              </a:spcBef>
              <a:defRPr sz="1100">
                <a:solidFill>
                  <a:schemeClr val="tx1"/>
                </a:solidFill>
                <a:latin typeface="Calibri" pitchFamily="34" charset="0"/>
              </a:defRPr>
            </a:lvl2pPr>
            <a:lvl3pPr marL="1066305" indent="-213261">
              <a:spcBef>
                <a:spcPct val="30000"/>
              </a:spcBef>
              <a:defRPr sz="1100">
                <a:solidFill>
                  <a:schemeClr val="tx1"/>
                </a:solidFill>
                <a:latin typeface="Calibri" pitchFamily="34" charset="0"/>
              </a:defRPr>
            </a:lvl3pPr>
            <a:lvl4pPr marL="1492827" indent="-213261">
              <a:spcBef>
                <a:spcPct val="30000"/>
              </a:spcBef>
              <a:defRPr sz="1100">
                <a:solidFill>
                  <a:schemeClr val="tx1"/>
                </a:solidFill>
                <a:latin typeface="Calibri" pitchFamily="34" charset="0"/>
              </a:defRPr>
            </a:lvl4pPr>
            <a:lvl5pPr marL="1919348" indent="-213261">
              <a:spcBef>
                <a:spcPct val="30000"/>
              </a:spcBef>
              <a:defRPr sz="1100">
                <a:solidFill>
                  <a:schemeClr val="tx1"/>
                </a:solidFill>
                <a:latin typeface="Calibri" pitchFamily="34" charset="0"/>
              </a:defRPr>
            </a:lvl5pPr>
            <a:lvl6pPr marL="2345870" indent="-213261" eaLnBrk="0" fontAlgn="base" hangingPunct="0">
              <a:spcBef>
                <a:spcPct val="30000"/>
              </a:spcBef>
              <a:spcAft>
                <a:spcPct val="0"/>
              </a:spcAft>
              <a:defRPr sz="1100">
                <a:solidFill>
                  <a:schemeClr val="tx1"/>
                </a:solidFill>
                <a:latin typeface="Calibri" pitchFamily="34" charset="0"/>
              </a:defRPr>
            </a:lvl6pPr>
            <a:lvl7pPr marL="2772392" indent="-213261" eaLnBrk="0" fontAlgn="base" hangingPunct="0">
              <a:spcBef>
                <a:spcPct val="30000"/>
              </a:spcBef>
              <a:spcAft>
                <a:spcPct val="0"/>
              </a:spcAft>
              <a:defRPr sz="1100">
                <a:solidFill>
                  <a:schemeClr val="tx1"/>
                </a:solidFill>
                <a:latin typeface="Calibri" pitchFamily="34" charset="0"/>
              </a:defRPr>
            </a:lvl7pPr>
            <a:lvl8pPr marL="3198914" indent="-213261" eaLnBrk="0" fontAlgn="base" hangingPunct="0">
              <a:spcBef>
                <a:spcPct val="30000"/>
              </a:spcBef>
              <a:spcAft>
                <a:spcPct val="0"/>
              </a:spcAft>
              <a:defRPr sz="1100">
                <a:solidFill>
                  <a:schemeClr val="tx1"/>
                </a:solidFill>
                <a:latin typeface="Calibri" pitchFamily="34" charset="0"/>
              </a:defRPr>
            </a:lvl8pPr>
            <a:lvl9pPr marL="3625436" indent="-213261" eaLnBrk="0" fontAlgn="base" hangingPunct="0">
              <a:spcBef>
                <a:spcPct val="30000"/>
              </a:spcBef>
              <a:spcAft>
                <a:spcPct val="0"/>
              </a:spcAft>
              <a:defRPr sz="1100">
                <a:solidFill>
                  <a:schemeClr val="tx1"/>
                </a:solidFill>
                <a:latin typeface="Calibri" pitchFamily="34" charset="0"/>
              </a:defRPr>
            </a:lvl9pPr>
          </a:lstStyle>
          <a:p>
            <a:pPr>
              <a:spcBef>
                <a:spcPct val="0"/>
              </a:spcBef>
            </a:pPr>
            <a:fld id="{46A3CE68-7D72-4663-842C-BE5378C84AEA}" type="slidenum">
              <a:rPr lang="en-GB" altLang="en-US"/>
              <a:pPr>
                <a:spcBef>
                  <a:spcPct val="0"/>
                </a:spcBef>
              </a:pPr>
              <a:t>6</a:t>
            </a:fld>
            <a:endParaRPr lang="en-GB" altLang="en-US"/>
          </a:p>
        </p:txBody>
      </p:sp>
    </p:spTree>
    <p:extLst>
      <p:ext uri="{BB962C8B-B14F-4D97-AF65-F5344CB8AC3E}">
        <p14:creationId xmlns:p14="http://schemas.microsoft.com/office/powerpoint/2010/main" val="27282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693098" indent="-266576">
              <a:defRPr>
                <a:solidFill>
                  <a:schemeClr val="tx1"/>
                </a:solidFill>
                <a:latin typeface="Calibri" pitchFamily="34" charset="0"/>
                <a:cs typeface="Arial" pitchFamily="34" charset="0"/>
              </a:defRPr>
            </a:lvl2pPr>
            <a:lvl3pPr marL="1066305" indent="-213261">
              <a:defRPr>
                <a:solidFill>
                  <a:schemeClr val="tx1"/>
                </a:solidFill>
                <a:latin typeface="Calibri" pitchFamily="34" charset="0"/>
                <a:cs typeface="Arial" pitchFamily="34" charset="0"/>
              </a:defRPr>
            </a:lvl3pPr>
            <a:lvl4pPr marL="1492827" indent="-213261">
              <a:defRPr>
                <a:solidFill>
                  <a:schemeClr val="tx1"/>
                </a:solidFill>
                <a:latin typeface="Calibri" pitchFamily="34" charset="0"/>
                <a:cs typeface="Arial" pitchFamily="34" charset="0"/>
              </a:defRPr>
            </a:lvl4pPr>
            <a:lvl5pPr marL="1919348" indent="-213261">
              <a:defRPr>
                <a:solidFill>
                  <a:schemeClr val="tx1"/>
                </a:solidFill>
                <a:latin typeface="Calibri" pitchFamily="34" charset="0"/>
                <a:cs typeface="Arial" pitchFamily="34" charset="0"/>
              </a:defRPr>
            </a:lvl5pPr>
            <a:lvl6pPr marL="2345870" indent="-213261" eaLnBrk="0" fontAlgn="base" hangingPunct="0">
              <a:spcBef>
                <a:spcPct val="0"/>
              </a:spcBef>
              <a:spcAft>
                <a:spcPct val="0"/>
              </a:spcAft>
              <a:defRPr>
                <a:solidFill>
                  <a:schemeClr val="tx1"/>
                </a:solidFill>
                <a:latin typeface="Calibri" pitchFamily="34" charset="0"/>
                <a:cs typeface="Arial" pitchFamily="34" charset="0"/>
              </a:defRPr>
            </a:lvl6pPr>
            <a:lvl7pPr marL="2772392" indent="-213261" eaLnBrk="0" fontAlgn="base" hangingPunct="0">
              <a:spcBef>
                <a:spcPct val="0"/>
              </a:spcBef>
              <a:spcAft>
                <a:spcPct val="0"/>
              </a:spcAft>
              <a:defRPr>
                <a:solidFill>
                  <a:schemeClr val="tx1"/>
                </a:solidFill>
                <a:latin typeface="Calibri" pitchFamily="34" charset="0"/>
                <a:cs typeface="Arial" pitchFamily="34" charset="0"/>
              </a:defRPr>
            </a:lvl7pPr>
            <a:lvl8pPr marL="3198914" indent="-213261" eaLnBrk="0" fontAlgn="base" hangingPunct="0">
              <a:spcBef>
                <a:spcPct val="0"/>
              </a:spcBef>
              <a:spcAft>
                <a:spcPct val="0"/>
              </a:spcAft>
              <a:defRPr>
                <a:solidFill>
                  <a:schemeClr val="tx1"/>
                </a:solidFill>
                <a:latin typeface="Calibri" pitchFamily="34" charset="0"/>
                <a:cs typeface="Arial" pitchFamily="34" charset="0"/>
              </a:defRPr>
            </a:lvl8pPr>
            <a:lvl9pPr marL="3625436" indent="-213261" eaLnBrk="0" fontAlgn="base" hangingPunct="0">
              <a:spcBef>
                <a:spcPct val="0"/>
              </a:spcBef>
              <a:spcAft>
                <a:spcPct val="0"/>
              </a:spcAft>
              <a:defRPr>
                <a:solidFill>
                  <a:schemeClr val="tx1"/>
                </a:solidFill>
                <a:latin typeface="Calibri" pitchFamily="34" charset="0"/>
                <a:cs typeface="Arial" pitchFamily="34" charset="0"/>
              </a:defRPr>
            </a:lvl9pPr>
          </a:lstStyle>
          <a:p>
            <a:fld id="{8D686CD4-4D93-4BE7-8A4D-7F180D718A0F}" type="slidenum">
              <a:rPr lang="en-GB" altLang="en-US"/>
              <a:t>30</a:t>
            </a:fld>
            <a:endParaRPr lang="en-GB" altLang="en-US"/>
          </a:p>
        </p:txBody>
      </p:sp>
    </p:spTree>
    <p:extLst>
      <p:ext uri="{BB962C8B-B14F-4D97-AF65-F5344CB8AC3E}">
        <p14:creationId xmlns:p14="http://schemas.microsoft.com/office/powerpoint/2010/main" val="2117082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693098" indent="-266576">
              <a:defRPr>
                <a:solidFill>
                  <a:schemeClr val="tx1"/>
                </a:solidFill>
                <a:latin typeface="Calibri" pitchFamily="34" charset="0"/>
                <a:cs typeface="Arial" pitchFamily="34" charset="0"/>
              </a:defRPr>
            </a:lvl2pPr>
            <a:lvl3pPr marL="1066305" indent="-213261">
              <a:defRPr>
                <a:solidFill>
                  <a:schemeClr val="tx1"/>
                </a:solidFill>
                <a:latin typeface="Calibri" pitchFamily="34" charset="0"/>
                <a:cs typeface="Arial" pitchFamily="34" charset="0"/>
              </a:defRPr>
            </a:lvl3pPr>
            <a:lvl4pPr marL="1492827" indent="-213261">
              <a:defRPr>
                <a:solidFill>
                  <a:schemeClr val="tx1"/>
                </a:solidFill>
                <a:latin typeface="Calibri" pitchFamily="34" charset="0"/>
                <a:cs typeface="Arial" pitchFamily="34" charset="0"/>
              </a:defRPr>
            </a:lvl4pPr>
            <a:lvl5pPr marL="1919348" indent="-213261">
              <a:defRPr>
                <a:solidFill>
                  <a:schemeClr val="tx1"/>
                </a:solidFill>
                <a:latin typeface="Calibri" pitchFamily="34" charset="0"/>
                <a:cs typeface="Arial" pitchFamily="34" charset="0"/>
              </a:defRPr>
            </a:lvl5pPr>
            <a:lvl6pPr marL="2345870" indent="-213261" eaLnBrk="0" fontAlgn="base" hangingPunct="0">
              <a:spcBef>
                <a:spcPct val="0"/>
              </a:spcBef>
              <a:spcAft>
                <a:spcPct val="0"/>
              </a:spcAft>
              <a:defRPr>
                <a:solidFill>
                  <a:schemeClr val="tx1"/>
                </a:solidFill>
                <a:latin typeface="Calibri" pitchFamily="34" charset="0"/>
                <a:cs typeface="Arial" pitchFamily="34" charset="0"/>
              </a:defRPr>
            </a:lvl6pPr>
            <a:lvl7pPr marL="2772392" indent="-213261" eaLnBrk="0" fontAlgn="base" hangingPunct="0">
              <a:spcBef>
                <a:spcPct val="0"/>
              </a:spcBef>
              <a:spcAft>
                <a:spcPct val="0"/>
              </a:spcAft>
              <a:defRPr>
                <a:solidFill>
                  <a:schemeClr val="tx1"/>
                </a:solidFill>
                <a:latin typeface="Calibri" pitchFamily="34" charset="0"/>
                <a:cs typeface="Arial" pitchFamily="34" charset="0"/>
              </a:defRPr>
            </a:lvl7pPr>
            <a:lvl8pPr marL="3198914" indent="-213261" eaLnBrk="0" fontAlgn="base" hangingPunct="0">
              <a:spcBef>
                <a:spcPct val="0"/>
              </a:spcBef>
              <a:spcAft>
                <a:spcPct val="0"/>
              </a:spcAft>
              <a:defRPr>
                <a:solidFill>
                  <a:schemeClr val="tx1"/>
                </a:solidFill>
                <a:latin typeface="Calibri" pitchFamily="34" charset="0"/>
                <a:cs typeface="Arial" pitchFamily="34" charset="0"/>
              </a:defRPr>
            </a:lvl8pPr>
            <a:lvl9pPr marL="3625436" indent="-213261" eaLnBrk="0" fontAlgn="base" hangingPunct="0">
              <a:spcBef>
                <a:spcPct val="0"/>
              </a:spcBef>
              <a:spcAft>
                <a:spcPct val="0"/>
              </a:spcAft>
              <a:defRPr>
                <a:solidFill>
                  <a:schemeClr val="tx1"/>
                </a:solidFill>
                <a:latin typeface="Calibri" pitchFamily="34" charset="0"/>
                <a:cs typeface="Arial" pitchFamily="34" charset="0"/>
              </a:defRPr>
            </a:lvl9pPr>
          </a:lstStyle>
          <a:p>
            <a:fld id="{6F7204B1-07A4-412D-AA2D-759D958C23B1}" type="slidenum">
              <a:rPr lang="en-GB" altLang="en-US"/>
              <a:t>31</a:t>
            </a:fld>
            <a:endParaRPr lang="en-GB" altLang="en-US"/>
          </a:p>
        </p:txBody>
      </p:sp>
    </p:spTree>
    <p:extLst>
      <p:ext uri="{BB962C8B-B14F-4D97-AF65-F5344CB8AC3E}">
        <p14:creationId xmlns:p14="http://schemas.microsoft.com/office/powerpoint/2010/main" val="2080877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693098" indent="-266576">
              <a:defRPr>
                <a:solidFill>
                  <a:schemeClr val="tx1"/>
                </a:solidFill>
                <a:latin typeface="Calibri" pitchFamily="34" charset="0"/>
                <a:cs typeface="Arial" pitchFamily="34" charset="0"/>
              </a:defRPr>
            </a:lvl2pPr>
            <a:lvl3pPr marL="1066305" indent="-213261">
              <a:defRPr>
                <a:solidFill>
                  <a:schemeClr val="tx1"/>
                </a:solidFill>
                <a:latin typeface="Calibri" pitchFamily="34" charset="0"/>
                <a:cs typeface="Arial" pitchFamily="34" charset="0"/>
              </a:defRPr>
            </a:lvl3pPr>
            <a:lvl4pPr marL="1492827" indent="-213261">
              <a:defRPr>
                <a:solidFill>
                  <a:schemeClr val="tx1"/>
                </a:solidFill>
                <a:latin typeface="Calibri" pitchFamily="34" charset="0"/>
                <a:cs typeface="Arial" pitchFamily="34" charset="0"/>
              </a:defRPr>
            </a:lvl4pPr>
            <a:lvl5pPr marL="1919348" indent="-213261">
              <a:defRPr>
                <a:solidFill>
                  <a:schemeClr val="tx1"/>
                </a:solidFill>
                <a:latin typeface="Calibri" pitchFamily="34" charset="0"/>
                <a:cs typeface="Arial" pitchFamily="34" charset="0"/>
              </a:defRPr>
            </a:lvl5pPr>
            <a:lvl6pPr marL="2345870" indent="-213261" eaLnBrk="0" fontAlgn="base" hangingPunct="0">
              <a:spcBef>
                <a:spcPct val="0"/>
              </a:spcBef>
              <a:spcAft>
                <a:spcPct val="0"/>
              </a:spcAft>
              <a:defRPr>
                <a:solidFill>
                  <a:schemeClr val="tx1"/>
                </a:solidFill>
                <a:latin typeface="Calibri" pitchFamily="34" charset="0"/>
                <a:cs typeface="Arial" pitchFamily="34" charset="0"/>
              </a:defRPr>
            </a:lvl6pPr>
            <a:lvl7pPr marL="2772392" indent="-213261" eaLnBrk="0" fontAlgn="base" hangingPunct="0">
              <a:spcBef>
                <a:spcPct val="0"/>
              </a:spcBef>
              <a:spcAft>
                <a:spcPct val="0"/>
              </a:spcAft>
              <a:defRPr>
                <a:solidFill>
                  <a:schemeClr val="tx1"/>
                </a:solidFill>
                <a:latin typeface="Calibri" pitchFamily="34" charset="0"/>
                <a:cs typeface="Arial" pitchFamily="34" charset="0"/>
              </a:defRPr>
            </a:lvl7pPr>
            <a:lvl8pPr marL="3198914" indent="-213261" eaLnBrk="0" fontAlgn="base" hangingPunct="0">
              <a:spcBef>
                <a:spcPct val="0"/>
              </a:spcBef>
              <a:spcAft>
                <a:spcPct val="0"/>
              </a:spcAft>
              <a:defRPr>
                <a:solidFill>
                  <a:schemeClr val="tx1"/>
                </a:solidFill>
                <a:latin typeface="Calibri" pitchFamily="34" charset="0"/>
                <a:cs typeface="Arial" pitchFamily="34" charset="0"/>
              </a:defRPr>
            </a:lvl8pPr>
            <a:lvl9pPr marL="3625436" indent="-213261" eaLnBrk="0" fontAlgn="base" hangingPunct="0">
              <a:spcBef>
                <a:spcPct val="0"/>
              </a:spcBef>
              <a:spcAft>
                <a:spcPct val="0"/>
              </a:spcAft>
              <a:defRPr>
                <a:solidFill>
                  <a:schemeClr val="tx1"/>
                </a:solidFill>
                <a:latin typeface="Calibri" pitchFamily="34" charset="0"/>
                <a:cs typeface="Arial" pitchFamily="34" charset="0"/>
              </a:defRPr>
            </a:lvl9pPr>
          </a:lstStyle>
          <a:p>
            <a:fld id="{5F85B7EF-8B80-48C6-8028-44B1F0526486}" type="slidenum">
              <a:rPr lang="en-GB" altLang="en-US"/>
              <a:t>34</a:t>
            </a:fld>
            <a:endParaRPr lang="en-GB" altLang="en-US"/>
          </a:p>
        </p:txBody>
      </p:sp>
    </p:spTree>
    <p:extLst>
      <p:ext uri="{BB962C8B-B14F-4D97-AF65-F5344CB8AC3E}">
        <p14:creationId xmlns:p14="http://schemas.microsoft.com/office/powerpoint/2010/main" val="3735874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693098" indent="-266576">
              <a:defRPr>
                <a:solidFill>
                  <a:schemeClr val="tx1"/>
                </a:solidFill>
                <a:latin typeface="Calibri" pitchFamily="34" charset="0"/>
                <a:cs typeface="Arial" pitchFamily="34" charset="0"/>
              </a:defRPr>
            </a:lvl2pPr>
            <a:lvl3pPr marL="1066305" indent="-213261">
              <a:defRPr>
                <a:solidFill>
                  <a:schemeClr val="tx1"/>
                </a:solidFill>
                <a:latin typeface="Calibri" pitchFamily="34" charset="0"/>
                <a:cs typeface="Arial" pitchFamily="34" charset="0"/>
              </a:defRPr>
            </a:lvl3pPr>
            <a:lvl4pPr marL="1492827" indent="-213261">
              <a:defRPr>
                <a:solidFill>
                  <a:schemeClr val="tx1"/>
                </a:solidFill>
                <a:latin typeface="Calibri" pitchFamily="34" charset="0"/>
                <a:cs typeface="Arial" pitchFamily="34" charset="0"/>
              </a:defRPr>
            </a:lvl4pPr>
            <a:lvl5pPr marL="1919348" indent="-213261">
              <a:defRPr>
                <a:solidFill>
                  <a:schemeClr val="tx1"/>
                </a:solidFill>
                <a:latin typeface="Calibri" pitchFamily="34" charset="0"/>
                <a:cs typeface="Arial" pitchFamily="34" charset="0"/>
              </a:defRPr>
            </a:lvl5pPr>
            <a:lvl6pPr marL="2345870" indent="-213261" eaLnBrk="0" fontAlgn="base" hangingPunct="0">
              <a:spcBef>
                <a:spcPct val="0"/>
              </a:spcBef>
              <a:spcAft>
                <a:spcPct val="0"/>
              </a:spcAft>
              <a:defRPr>
                <a:solidFill>
                  <a:schemeClr val="tx1"/>
                </a:solidFill>
                <a:latin typeface="Calibri" pitchFamily="34" charset="0"/>
                <a:cs typeface="Arial" pitchFamily="34" charset="0"/>
              </a:defRPr>
            </a:lvl6pPr>
            <a:lvl7pPr marL="2772392" indent="-213261" eaLnBrk="0" fontAlgn="base" hangingPunct="0">
              <a:spcBef>
                <a:spcPct val="0"/>
              </a:spcBef>
              <a:spcAft>
                <a:spcPct val="0"/>
              </a:spcAft>
              <a:defRPr>
                <a:solidFill>
                  <a:schemeClr val="tx1"/>
                </a:solidFill>
                <a:latin typeface="Calibri" pitchFamily="34" charset="0"/>
                <a:cs typeface="Arial" pitchFamily="34" charset="0"/>
              </a:defRPr>
            </a:lvl7pPr>
            <a:lvl8pPr marL="3198914" indent="-213261" eaLnBrk="0" fontAlgn="base" hangingPunct="0">
              <a:spcBef>
                <a:spcPct val="0"/>
              </a:spcBef>
              <a:spcAft>
                <a:spcPct val="0"/>
              </a:spcAft>
              <a:defRPr>
                <a:solidFill>
                  <a:schemeClr val="tx1"/>
                </a:solidFill>
                <a:latin typeface="Calibri" pitchFamily="34" charset="0"/>
                <a:cs typeface="Arial" pitchFamily="34" charset="0"/>
              </a:defRPr>
            </a:lvl8pPr>
            <a:lvl9pPr marL="3625436" indent="-213261" eaLnBrk="0" fontAlgn="base" hangingPunct="0">
              <a:spcBef>
                <a:spcPct val="0"/>
              </a:spcBef>
              <a:spcAft>
                <a:spcPct val="0"/>
              </a:spcAft>
              <a:defRPr>
                <a:solidFill>
                  <a:schemeClr val="tx1"/>
                </a:solidFill>
                <a:latin typeface="Calibri" pitchFamily="34" charset="0"/>
                <a:cs typeface="Arial" pitchFamily="34" charset="0"/>
              </a:defRPr>
            </a:lvl9pPr>
          </a:lstStyle>
          <a:p>
            <a:fld id="{9737C82B-A9EF-4E60-B464-8A5655F49F0D}" type="slidenum">
              <a:rPr lang="en-GB" altLang="en-US"/>
              <a:t>36</a:t>
            </a:fld>
            <a:endParaRPr lang="en-GB" altLang="en-US"/>
          </a:p>
        </p:txBody>
      </p:sp>
    </p:spTree>
    <p:extLst>
      <p:ext uri="{BB962C8B-B14F-4D97-AF65-F5344CB8AC3E}">
        <p14:creationId xmlns:p14="http://schemas.microsoft.com/office/powerpoint/2010/main" val="2281000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693098" indent="-266576">
              <a:defRPr>
                <a:solidFill>
                  <a:schemeClr val="tx1"/>
                </a:solidFill>
                <a:latin typeface="Calibri" pitchFamily="34" charset="0"/>
                <a:cs typeface="Arial" pitchFamily="34" charset="0"/>
              </a:defRPr>
            </a:lvl2pPr>
            <a:lvl3pPr marL="1066305" indent="-213261">
              <a:defRPr>
                <a:solidFill>
                  <a:schemeClr val="tx1"/>
                </a:solidFill>
                <a:latin typeface="Calibri" pitchFamily="34" charset="0"/>
                <a:cs typeface="Arial" pitchFamily="34" charset="0"/>
              </a:defRPr>
            </a:lvl3pPr>
            <a:lvl4pPr marL="1492827" indent="-213261">
              <a:defRPr>
                <a:solidFill>
                  <a:schemeClr val="tx1"/>
                </a:solidFill>
                <a:latin typeface="Calibri" pitchFamily="34" charset="0"/>
                <a:cs typeface="Arial" pitchFamily="34" charset="0"/>
              </a:defRPr>
            </a:lvl4pPr>
            <a:lvl5pPr marL="1919348" indent="-213261">
              <a:defRPr>
                <a:solidFill>
                  <a:schemeClr val="tx1"/>
                </a:solidFill>
                <a:latin typeface="Calibri" pitchFamily="34" charset="0"/>
                <a:cs typeface="Arial" pitchFamily="34" charset="0"/>
              </a:defRPr>
            </a:lvl5pPr>
            <a:lvl6pPr marL="2345870" indent="-213261" eaLnBrk="0" fontAlgn="base" hangingPunct="0">
              <a:spcBef>
                <a:spcPct val="0"/>
              </a:spcBef>
              <a:spcAft>
                <a:spcPct val="0"/>
              </a:spcAft>
              <a:defRPr>
                <a:solidFill>
                  <a:schemeClr val="tx1"/>
                </a:solidFill>
                <a:latin typeface="Calibri" pitchFamily="34" charset="0"/>
                <a:cs typeface="Arial" pitchFamily="34" charset="0"/>
              </a:defRPr>
            </a:lvl6pPr>
            <a:lvl7pPr marL="2772392" indent="-213261" eaLnBrk="0" fontAlgn="base" hangingPunct="0">
              <a:spcBef>
                <a:spcPct val="0"/>
              </a:spcBef>
              <a:spcAft>
                <a:spcPct val="0"/>
              </a:spcAft>
              <a:defRPr>
                <a:solidFill>
                  <a:schemeClr val="tx1"/>
                </a:solidFill>
                <a:latin typeface="Calibri" pitchFamily="34" charset="0"/>
                <a:cs typeface="Arial" pitchFamily="34" charset="0"/>
              </a:defRPr>
            </a:lvl7pPr>
            <a:lvl8pPr marL="3198914" indent="-213261" eaLnBrk="0" fontAlgn="base" hangingPunct="0">
              <a:spcBef>
                <a:spcPct val="0"/>
              </a:spcBef>
              <a:spcAft>
                <a:spcPct val="0"/>
              </a:spcAft>
              <a:defRPr>
                <a:solidFill>
                  <a:schemeClr val="tx1"/>
                </a:solidFill>
                <a:latin typeface="Calibri" pitchFamily="34" charset="0"/>
                <a:cs typeface="Arial" pitchFamily="34" charset="0"/>
              </a:defRPr>
            </a:lvl8pPr>
            <a:lvl9pPr marL="3625436" indent="-213261" eaLnBrk="0" fontAlgn="base" hangingPunct="0">
              <a:spcBef>
                <a:spcPct val="0"/>
              </a:spcBef>
              <a:spcAft>
                <a:spcPct val="0"/>
              </a:spcAft>
              <a:defRPr>
                <a:solidFill>
                  <a:schemeClr val="tx1"/>
                </a:solidFill>
                <a:latin typeface="Calibri" pitchFamily="34" charset="0"/>
                <a:cs typeface="Arial" pitchFamily="34" charset="0"/>
              </a:defRPr>
            </a:lvl9pPr>
          </a:lstStyle>
          <a:p>
            <a:fld id="{157AD289-1B8A-42FE-BFF9-C8D46300C7F7}" type="slidenum">
              <a:rPr lang="en-GB" altLang="en-US"/>
              <a:t>44</a:t>
            </a:fld>
            <a:endParaRPr lang="en-GB" altLang="en-US"/>
          </a:p>
        </p:txBody>
      </p:sp>
    </p:spTree>
    <p:extLst>
      <p:ext uri="{BB962C8B-B14F-4D97-AF65-F5344CB8AC3E}">
        <p14:creationId xmlns:p14="http://schemas.microsoft.com/office/powerpoint/2010/main" val="640698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z="80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693098" indent="-266576">
              <a:defRPr>
                <a:solidFill>
                  <a:schemeClr val="tx1"/>
                </a:solidFill>
                <a:latin typeface="Calibri" pitchFamily="34" charset="0"/>
                <a:cs typeface="Arial" pitchFamily="34" charset="0"/>
              </a:defRPr>
            </a:lvl2pPr>
            <a:lvl3pPr marL="1066305" indent="-213261">
              <a:defRPr>
                <a:solidFill>
                  <a:schemeClr val="tx1"/>
                </a:solidFill>
                <a:latin typeface="Calibri" pitchFamily="34" charset="0"/>
                <a:cs typeface="Arial" pitchFamily="34" charset="0"/>
              </a:defRPr>
            </a:lvl3pPr>
            <a:lvl4pPr marL="1492827" indent="-213261">
              <a:defRPr>
                <a:solidFill>
                  <a:schemeClr val="tx1"/>
                </a:solidFill>
                <a:latin typeface="Calibri" pitchFamily="34" charset="0"/>
                <a:cs typeface="Arial" pitchFamily="34" charset="0"/>
              </a:defRPr>
            </a:lvl4pPr>
            <a:lvl5pPr marL="1919348" indent="-213261">
              <a:defRPr>
                <a:solidFill>
                  <a:schemeClr val="tx1"/>
                </a:solidFill>
                <a:latin typeface="Calibri" pitchFamily="34" charset="0"/>
                <a:cs typeface="Arial" pitchFamily="34" charset="0"/>
              </a:defRPr>
            </a:lvl5pPr>
            <a:lvl6pPr marL="2345870" indent="-213261" eaLnBrk="0" fontAlgn="base" hangingPunct="0">
              <a:spcBef>
                <a:spcPct val="0"/>
              </a:spcBef>
              <a:spcAft>
                <a:spcPct val="0"/>
              </a:spcAft>
              <a:defRPr>
                <a:solidFill>
                  <a:schemeClr val="tx1"/>
                </a:solidFill>
                <a:latin typeface="Calibri" pitchFamily="34" charset="0"/>
                <a:cs typeface="Arial" pitchFamily="34" charset="0"/>
              </a:defRPr>
            </a:lvl6pPr>
            <a:lvl7pPr marL="2772392" indent="-213261" eaLnBrk="0" fontAlgn="base" hangingPunct="0">
              <a:spcBef>
                <a:spcPct val="0"/>
              </a:spcBef>
              <a:spcAft>
                <a:spcPct val="0"/>
              </a:spcAft>
              <a:defRPr>
                <a:solidFill>
                  <a:schemeClr val="tx1"/>
                </a:solidFill>
                <a:latin typeface="Calibri" pitchFamily="34" charset="0"/>
                <a:cs typeface="Arial" pitchFamily="34" charset="0"/>
              </a:defRPr>
            </a:lvl7pPr>
            <a:lvl8pPr marL="3198914" indent="-213261" eaLnBrk="0" fontAlgn="base" hangingPunct="0">
              <a:spcBef>
                <a:spcPct val="0"/>
              </a:spcBef>
              <a:spcAft>
                <a:spcPct val="0"/>
              </a:spcAft>
              <a:defRPr>
                <a:solidFill>
                  <a:schemeClr val="tx1"/>
                </a:solidFill>
                <a:latin typeface="Calibri" pitchFamily="34" charset="0"/>
                <a:cs typeface="Arial" pitchFamily="34" charset="0"/>
              </a:defRPr>
            </a:lvl8pPr>
            <a:lvl9pPr marL="3625436" indent="-213261" eaLnBrk="0" fontAlgn="base" hangingPunct="0">
              <a:spcBef>
                <a:spcPct val="0"/>
              </a:spcBef>
              <a:spcAft>
                <a:spcPct val="0"/>
              </a:spcAft>
              <a:defRPr>
                <a:solidFill>
                  <a:schemeClr val="tx1"/>
                </a:solidFill>
                <a:latin typeface="Calibri" pitchFamily="34" charset="0"/>
                <a:cs typeface="Arial" pitchFamily="34" charset="0"/>
              </a:defRPr>
            </a:lvl9pPr>
          </a:lstStyle>
          <a:p>
            <a:fld id="{56DF07DE-B213-4069-9DCE-A8FCE2EB2D4B}" type="slidenum">
              <a:rPr lang="en-GB" altLang="en-US"/>
              <a:t>45</a:t>
            </a:fld>
            <a:endParaRPr lang="en-GB" altLang="en-US"/>
          </a:p>
        </p:txBody>
      </p:sp>
    </p:spTree>
    <p:extLst>
      <p:ext uri="{BB962C8B-B14F-4D97-AF65-F5344CB8AC3E}">
        <p14:creationId xmlns:p14="http://schemas.microsoft.com/office/powerpoint/2010/main" val="3318920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z="80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693098" indent="-266576">
              <a:defRPr>
                <a:solidFill>
                  <a:schemeClr val="tx1"/>
                </a:solidFill>
                <a:latin typeface="Calibri" pitchFamily="34" charset="0"/>
                <a:cs typeface="Arial" pitchFamily="34" charset="0"/>
              </a:defRPr>
            </a:lvl2pPr>
            <a:lvl3pPr marL="1066305" indent="-213261">
              <a:defRPr>
                <a:solidFill>
                  <a:schemeClr val="tx1"/>
                </a:solidFill>
                <a:latin typeface="Calibri" pitchFamily="34" charset="0"/>
                <a:cs typeface="Arial" pitchFamily="34" charset="0"/>
              </a:defRPr>
            </a:lvl3pPr>
            <a:lvl4pPr marL="1492827" indent="-213261">
              <a:defRPr>
                <a:solidFill>
                  <a:schemeClr val="tx1"/>
                </a:solidFill>
                <a:latin typeface="Calibri" pitchFamily="34" charset="0"/>
                <a:cs typeface="Arial" pitchFamily="34" charset="0"/>
              </a:defRPr>
            </a:lvl4pPr>
            <a:lvl5pPr marL="1919348" indent="-213261">
              <a:defRPr>
                <a:solidFill>
                  <a:schemeClr val="tx1"/>
                </a:solidFill>
                <a:latin typeface="Calibri" pitchFamily="34" charset="0"/>
                <a:cs typeface="Arial" pitchFamily="34" charset="0"/>
              </a:defRPr>
            </a:lvl5pPr>
            <a:lvl6pPr marL="2345870" indent="-213261" eaLnBrk="0" fontAlgn="base" hangingPunct="0">
              <a:spcBef>
                <a:spcPct val="0"/>
              </a:spcBef>
              <a:spcAft>
                <a:spcPct val="0"/>
              </a:spcAft>
              <a:defRPr>
                <a:solidFill>
                  <a:schemeClr val="tx1"/>
                </a:solidFill>
                <a:latin typeface="Calibri" pitchFamily="34" charset="0"/>
                <a:cs typeface="Arial" pitchFamily="34" charset="0"/>
              </a:defRPr>
            </a:lvl6pPr>
            <a:lvl7pPr marL="2772392" indent="-213261" eaLnBrk="0" fontAlgn="base" hangingPunct="0">
              <a:spcBef>
                <a:spcPct val="0"/>
              </a:spcBef>
              <a:spcAft>
                <a:spcPct val="0"/>
              </a:spcAft>
              <a:defRPr>
                <a:solidFill>
                  <a:schemeClr val="tx1"/>
                </a:solidFill>
                <a:latin typeface="Calibri" pitchFamily="34" charset="0"/>
                <a:cs typeface="Arial" pitchFamily="34" charset="0"/>
              </a:defRPr>
            </a:lvl7pPr>
            <a:lvl8pPr marL="3198914" indent="-213261" eaLnBrk="0" fontAlgn="base" hangingPunct="0">
              <a:spcBef>
                <a:spcPct val="0"/>
              </a:spcBef>
              <a:spcAft>
                <a:spcPct val="0"/>
              </a:spcAft>
              <a:defRPr>
                <a:solidFill>
                  <a:schemeClr val="tx1"/>
                </a:solidFill>
                <a:latin typeface="Calibri" pitchFamily="34" charset="0"/>
                <a:cs typeface="Arial" pitchFamily="34" charset="0"/>
              </a:defRPr>
            </a:lvl8pPr>
            <a:lvl9pPr marL="3625436" indent="-213261" eaLnBrk="0" fontAlgn="base" hangingPunct="0">
              <a:spcBef>
                <a:spcPct val="0"/>
              </a:spcBef>
              <a:spcAft>
                <a:spcPct val="0"/>
              </a:spcAft>
              <a:defRPr>
                <a:solidFill>
                  <a:schemeClr val="tx1"/>
                </a:solidFill>
                <a:latin typeface="Calibri" pitchFamily="34" charset="0"/>
                <a:cs typeface="Arial" pitchFamily="34" charset="0"/>
              </a:defRPr>
            </a:lvl9pPr>
          </a:lstStyle>
          <a:p>
            <a:fld id="{CA50BDF7-CAEB-4F83-9882-FE5E8779C4BE}" type="slidenum">
              <a:rPr lang="en-GB" altLang="en-US"/>
              <a:t>46</a:t>
            </a:fld>
            <a:endParaRPr lang="en-GB" altLang="en-US"/>
          </a:p>
        </p:txBody>
      </p:sp>
    </p:spTree>
    <p:extLst>
      <p:ext uri="{BB962C8B-B14F-4D97-AF65-F5344CB8AC3E}">
        <p14:creationId xmlns:p14="http://schemas.microsoft.com/office/powerpoint/2010/main" val="258715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defRPr>
            </a:lvl1pPr>
            <a:lvl2pPr marL="693098" indent="-266576">
              <a:spcBef>
                <a:spcPct val="30000"/>
              </a:spcBef>
              <a:defRPr sz="1100">
                <a:solidFill>
                  <a:schemeClr val="tx1"/>
                </a:solidFill>
                <a:latin typeface="Calibri" pitchFamily="34" charset="0"/>
              </a:defRPr>
            </a:lvl2pPr>
            <a:lvl3pPr marL="1066305" indent="-213261">
              <a:spcBef>
                <a:spcPct val="30000"/>
              </a:spcBef>
              <a:defRPr sz="1100">
                <a:solidFill>
                  <a:schemeClr val="tx1"/>
                </a:solidFill>
                <a:latin typeface="Calibri" pitchFamily="34" charset="0"/>
              </a:defRPr>
            </a:lvl3pPr>
            <a:lvl4pPr marL="1492827" indent="-213261">
              <a:spcBef>
                <a:spcPct val="30000"/>
              </a:spcBef>
              <a:defRPr sz="1100">
                <a:solidFill>
                  <a:schemeClr val="tx1"/>
                </a:solidFill>
                <a:latin typeface="Calibri" pitchFamily="34" charset="0"/>
              </a:defRPr>
            </a:lvl4pPr>
            <a:lvl5pPr marL="1919348" indent="-213261">
              <a:spcBef>
                <a:spcPct val="30000"/>
              </a:spcBef>
              <a:defRPr sz="1100">
                <a:solidFill>
                  <a:schemeClr val="tx1"/>
                </a:solidFill>
                <a:latin typeface="Calibri" pitchFamily="34" charset="0"/>
              </a:defRPr>
            </a:lvl5pPr>
            <a:lvl6pPr marL="2345870" indent="-213261" eaLnBrk="0" fontAlgn="base" hangingPunct="0">
              <a:spcBef>
                <a:spcPct val="30000"/>
              </a:spcBef>
              <a:spcAft>
                <a:spcPct val="0"/>
              </a:spcAft>
              <a:defRPr sz="1100">
                <a:solidFill>
                  <a:schemeClr val="tx1"/>
                </a:solidFill>
                <a:latin typeface="Calibri" pitchFamily="34" charset="0"/>
              </a:defRPr>
            </a:lvl6pPr>
            <a:lvl7pPr marL="2772392" indent="-213261" eaLnBrk="0" fontAlgn="base" hangingPunct="0">
              <a:spcBef>
                <a:spcPct val="30000"/>
              </a:spcBef>
              <a:spcAft>
                <a:spcPct val="0"/>
              </a:spcAft>
              <a:defRPr sz="1100">
                <a:solidFill>
                  <a:schemeClr val="tx1"/>
                </a:solidFill>
                <a:latin typeface="Calibri" pitchFamily="34" charset="0"/>
              </a:defRPr>
            </a:lvl7pPr>
            <a:lvl8pPr marL="3198914" indent="-213261" eaLnBrk="0" fontAlgn="base" hangingPunct="0">
              <a:spcBef>
                <a:spcPct val="30000"/>
              </a:spcBef>
              <a:spcAft>
                <a:spcPct val="0"/>
              </a:spcAft>
              <a:defRPr sz="1100">
                <a:solidFill>
                  <a:schemeClr val="tx1"/>
                </a:solidFill>
                <a:latin typeface="Calibri" pitchFamily="34" charset="0"/>
              </a:defRPr>
            </a:lvl8pPr>
            <a:lvl9pPr marL="3625436" indent="-213261" eaLnBrk="0" fontAlgn="base" hangingPunct="0">
              <a:spcBef>
                <a:spcPct val="30000"/>
              </a:spcBef>
              <a:spcAft>
                <a:spcPct val="0"/>
              </a:spcAft>
              <a:defRPr sz="1100">
                <a:solidFill>
                  <a:schemeClr val="tx1"/>
                </a:solidFill>
                <a:latin typeface="Calibri" pitchFamily="34" charset="0"/>
              </a:defRPr>
            </a:lvl9pPr>
          </a:lstStyle>
          <a:p>
            <a:pPr>
              <a:spcBef>
                <a:spcPct val="0"/>
              </a:spcBef>
            </a:pPr>
            <a:fld id="{7CAFC12D-5116-4E75-962F-0DECB1BF59F7}" type="slidenum">
              <a:rPr lang="en-GB" altLang="en-US"/>
              <a:pPr>
                <a:spcBef>
                  <a:spcPct val="0"/>
                </a:spcBef>
              </a:pPr>
              <a:t>16</a:t>
            </a:fld>
            <a:endParaRPr lang="en-GB" altLang="en-US"/>
          </a:p>
        </p:txBody>
      </p:sp>
    </p:spTree>
    <p:extLst>
      <p:ext uri="{BB962C8B-B14F-4D97-AF65-F5344CB8AC3E}">
        <p14:creationId xmlns:p14="http://schemas.microsoft.com/office/powerpoint/2010/main" val="3479190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defRPr>
            </a:lvl1pPr>
            <a:lvl2pPr marL="693098" indent="-266576">
              <a:spcBef>
                <a:spcPct val="30000"/>
              </a:spcBef>
              <a:defRPr sz="1100">
                <a:solidFill>
                  <a:schemeClr val="tx1"/>
                </a:solidFill>
                <a:latin typeface="Calibri" pitchFamily="34" charset="0"/>
              </a:defRPr>
            </a:lvl2pPr>
            <a:lvl3pPr marL="1066305" indent="-213261">
              <a:spcBef>
                <a:spcPct val="30000"/>
              </a:spcBef>
              <a:defRPr sz="1100">
                <a:solidFill>
                  <a:schemeClr val="tx1"/>
                </a:solidFill>
                <a:latin typeface="Calibri" pitchFamily="34" charset="0"/>
              </a:defRPr>
            </a:lvl3pPr>
            <a:lvl4pPr marL="1492827" indent="-213261">
              <a:spcBef>
                <a:spcPct val="30000"/>
              </a:spcBef>
              <a:defRPr sz="1100">
                <a:solidFill>
                  <a:schemeClr val="tx1"/>
                </a:solidFill>
                <a:latin typeface="Calibri" pitchFamily="34" charset="0"/>
              </a:defRPr>
            </a:lvl4pPr>
            <a:lvl5pPr marL="1919348" indent="-213261">
              <a:spcBef>
                <a:spcPct val="30000"/>
              </a:spcBef>
              <a:defRPr sz="1100">
                <a:solidFill>
                  <a:schemeClr val="tx1"/>
                </a:solidFill>
                <a:latin typeface="Calibri" pitchFamily="34" charset="0"/>
              </a:defRPr>
            </a:lvl5pPr>
            <a:lvl6pPr marL="2345870" indent="-213261" eaLnBrk="0" fontAlgn="base" hangingPunct="0">
              <a:spcBef>
                <a:spcPct val="30000"/>
              </a:spcBef>
              <a:spcAft>
                <a:spcPct val="0"/>
              </a:spcAft>
              <a:defRPr sz="1100">
                <a:solidFill>
                  <a:schemeClr val="tx1"/>
                </a:solidFill>
                <a:latin typeface="Calibri" pitchFamily="34" charset="0"/>
              </a:defRPr>
            </a:lvl6pPr>
            <a:lvl7pPr marL="2772392" indent="-213261" eaLnBrk="0" fontAlgn="base" hangingPunct="0">
              <a:spcBef>
                <a:spcPct val="30000"/>
              </a:spcBef>
              <a:spcAft>
                <a:spcPct val="0"/>
              </a:spcAft>
              <a:defRPr sz="1100">
                <a:solidFill>
                  <a:schemeClr val="tx1"/>
                </a:solidFill>
                <a:latin typeface="Calibri" pitchFamily="34" charset="0"/>
              </a:defRPr>
            </a:lvl7pPr>
            <a:lvl8pPr marL="3198914" indent="-213261" eaLnBrk="0" fontAlgn="base" hangingPunct="0">
              <a:spcBef>
                <a:spcPct val="30000"/>
              </a:spcBef>
              <a:spcAft>
                <a:spcPct val="0"/>
              </a:spcAft>
              <a:defRPr sz="1100">
                <a:solidFill>
                  <a:schemeClr val="tx1"/>
                </a:solidFill>
                <a:latin typeface="Calibri" pitchFamily="34" charset="0"/>
              </a:defRPr>
            </a:lvl8pPr>
            <a:lvl9pPr marL="3625436" indent="-213261" eaLnBrk="0" fontAlgn="base" hangingPunct="0">
              <a:spcBef>
                <a:spcPct val="30000"/>
              </a:spcBef>
              <a:spcAft>
                <a:spcPct val="0"/>
              </a:spcAft>
              <a:defRPr sz="1100">
                <a:solidFill>
                  <a:schemeClr val="tx1"/>
                </a:solidFill>
                <a:latin typeface="Calibri" pitchFamily="34" charset="0"/>
              </a:defRPr>
            </a:lvl9pPr>
          </a:lstStyle>
          <a:p>
            <a:pPr>
              <a:spcBef>
                <a:spcPct val="0"/>
              </a:spcBef>
            </a:pPr>
            <a:fld id="{390CB053-DC95-4BC5-9780-CD3E29E4A88E}" type="slidenum">
              <a:rPr lang="en-GB" altLang="en-US"/>
              <a:pPr>
                <a:spcBef>
                  <a:spcPct val="0"/>
                </a:spcBef>
              </a:pPr>
              <a:t>18</a:t>
            </a:fld>
            <a:endParaRPr lang="en-GB" altLang="en-US"/>
          </a:p>
        </p:txBody>
      </p:sp>
    </p:spTree>
    <p:extLst>
      <p:ext uri="{BB962C8B-B14F-4D97-AF65-F5344CB8AC3E}">
        <p14:creationId xmlns:p14="http://schemas.microsoft.com/office/powerpoint/2010/main" val="2860821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89487F7D-346E-4590-88DC-4DA4842B6CAD}" type="slidenum">
              <a:rPr lang="en-GB" altLang="en-US" smtClean="0"/>
              <a:pPr>
                <a:defRPr/>
              </a:pPr>
              <a:t>19</a:t>
            </a:fld>
            <a:endParaRPr lang="en-GB" altLang="en-US"/>
          </a:p>
        </p:txBody>
      </p:sp>
    </p:spTree>
    <p:extLst>
      <p:ext uri="{BB962C8B-B14F-4D97-AF65-F5344CB8AC3E}">
        <p14:creationId xmlns:p14="http://schemas.microsoft.com/office/powerpoint/2010/main" val="329008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693098" indent="-266576">
              <a:defRPr>
                <a:solidFill>
                  <a:schemeClr val="tx1"/>
                </a:solidFill>
                <a:latin typeface="Calibri" pitchFamily="34" charset="0"/>
                <a:cs typeface="Arial" pitchFamily="34" charset="0"/>
              </a:defRPr>
            </a:lvl2pPr>
            <a:lvl3pPr marL="1066305" indent="-213261">
              <a:defRPr>
                <a:solidFill>
                  <a:schemeClr val="tx1"/>
                </a:solidFill>
                <a:latin typeface="Calibri" pitchFamily="34" charset="0"/>
                <a:cs typeface="Arial" pitchFamily="34" charset="0"/>
              </a:defRPr>
            </a:lvl3pPr>
            <a:lvl4pPr marL="1492827" indent="-213261">
              <a:defRPr>
                <a:solidFill>
                  <a:schemeClr val="tx1"/>
                </a:solidFill>
                <a:latin typeface="Calibri" pitchFamily="34" charset="0"/>
                <a:cs typeface="Arial" pitchFamily="34" charset="0"/>
              </a:defRPr>
            </a:lvl4pPr>
            <a:lvl5pPr marL="1919348" indent="-213261">
              <a:defRPr>
                <a:solidFill>
                  <a:schemeClr val="tx1"/>
                </a:solidFill>
                <a:latin typeface="Calibri" pitchFamily="34" charset="0"/>
                <a:cs typeface="Arial" pitchFamily="34" charset="0"/>
              </a:defRPr>
            </a:lvl5pPr>
            <a:lvl6pPr marL="2345870" indent="-213261" eaLnBrk="0" fontAlgn="base" hangingPunct="0">
              <a:spcBef>
                <a:spcPct val="0"/>
              </a:spcBef>
              <a:spcAft>
                <a:spcPct val="0"/>
              </a:spcAft>
              <a:defRPr>
                <a:solidFill>
                  <a:schemeClr val="tx1"/>
                </a:solidFill>
                <a:latin typeface="Calibri" pitchFamily="34" charset="0"/>
                <a:cs typeface="Arial" pitchFamily="34" charset="0"/>
              </a:defRPr>
            </a:lvl6pPr>
            <a:lvl7pPr marL="2772392" indent="-213261" eaLnBrk="0" fontAlgn="base" hangingPunct="0">
              <a:spcBef>
                <a:spcPct val="0"/>
              </a:spcBef>
              <a:spcAft>
                <a:spcPct val="0"/>
              </a:spcAft>
              <a:defRPr>
                <a:solidFill>
                  <a:schemeClr val="tx1"/>
                </a:solidFill>
                <a:latin typeface="Calibri" pitchFamily="34" charset="0"/>
                <a:cs typeface="Arial" pitchFamily="34" charset="0"/>
              </a:defRPr>
            </a:lvl7pPr>
            <a:lvl8pPr marL="3198914" indent="-213261" eaLnBrk="0" fontAlgn="base" hangingPunct="0">
              <a:spcBef>
                <a:spcPct val="0"/>
              </a:spcBef>
              <a:spcAft>
                <a:spcPct val="0"/>
              </a:spcAft>
              <a:defRPr>
                <a:solidFill>
                  <a:schemeClr val="tx1"/>
                </a:solidFill>
                <a:latin typeface="Calibri" pitchFamily="34" charset="0"/>
                <a:cs typeface="Arial" pitchFamily="34" charset="0"/>
              </a:defRPr>
            </a:lvl8pPr>
            <a:lvl9pPr marL="3625436" indent="-213261" eaLnBrk="0" fontAlgn="base" hangingPunct="0">
              <a:spcBef>
                <a:spcPct val="0"/>
              </a:spcBef>
              <a:spcAft>
                <a:spcPct val="0"/>
              </a:spcAft>
              <a:defRPr>
                <a:solidFill>
                  <a:schemeClr val="tx1"/>
                </a:solidFill>
                <a:latin typeface="Calibri" pitchFamily="34" charset="0"/>
                <a:cs typeface="Arial" pitchFamily="34" charset="0"/>
              </a:defRPr>
            </a:lvl9pPr>
          </a:lstStyle>
          <a:p>
            <a:fld id="{7C12FB8F-6A7F-4FD2-BE0B-18F791FF3575}" type="slidenum">
              <a:rPr lang="en-GB" altLang="en-US"/>
              <a:t>22</a:t>
            </a:fld>
            <a:endParaRPr lang="en-GB" altLang="en-US"/>
          </a:p>
        </p:txBody>
      </p:sp>
    </p:spTree>
    <p:extLst>
      <p:ext uri="{BB962C8B-B14F-4D97-AF65-F5344CB8AC3E}">
        <p14:creationId xmlns:p14="http://schemas.microsoft.com/office/powerpoint/2010/main" val="362451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693098" indent="-266576">
              <a:defRPr>
                <a:solidFill>
                  <a:schemeClr val="tx1"/>
                </a:solidFill>
                <a:latin typeface="Calibri" pitchFamily="34" charset="0"/>
                <a:cs typeface="Arial" pitchFamily="34" charset="0"/>
              </a:defRPr>
            </a:lvl2pPr>
            <a:lvl3pPr marL="1066305" indent="-213261">
              <a:defRPr>
                <a:solidFill>
                  <a:schemeClr val="tx1"/>
                </a:solidFill>
                <a:latin typeface="Calibri" pitchFamily="34" charset="0"/>
                <a:cs typeface="Arial" pitchFamily="34" charset="0"/>
              </a:defRPr>
            </a:lvl3pPr>
            <a:lvl4pPr marL="1492827" indent="-213261">
              <a:defRPr>
                <a:solidFill>
                  <a:schemeClr val="tx1"/>
                </a:solidFill>
                <a:latin typeface="Calibri" pitchFamily="34" charset="0"/>
                <a:cs typeface="Arial" pitchFamily="34" charset="0"/>
              </a:defRPr>
            </a:lvl4pPr>
            <a:lvl5pPr marL="1919348" indent="-213261">
              <a:defRPr>
                <a:solidFill>
                  <a:schemeClr val="tx1"/>
                </a:solidFill>
                <a:latin typeface="Calibri" pitchFamily="34" charset="0"/>
                <a:cs typeface="Arial" pitchFamily="34" charset="0"/>
              </a:defRPr>
            </a:lvl5pPr>
            <a:lvl6pPr marL="2345870" indent="-213261" eaLnBrk="0" fontAlgn="base" hangingPunct="0">
              <a:spcBef>
                <a:spcPct val="0"/>
              </a:spcBef>
              <a:spcAft>
                <a:spcPct val="0"/>
              </a:spcAft>
              <a:defRPr>
                <a:solidFill>
                  <a:schemeClr val="tx1"/>
                </a:solidFill>
                <a:latin typeface="Calibri" pitchFamily="34" charset="0"/>
                <a:cs typeface="Arial" pitchFamily="34" charset="0"/>
              </a:defRPr>
            </a:lvl6pPr>
            <a:lvl7pPr marL="2772392" indent="-213261" eaLnBrk="0" fontAlgn="base" hangingPunct="0">
              <a:spcBef>
                <a:spcPct val="0"/>
              </a:spcBef>
              <a:spcAft>
                <a:spcPct val="0"/>
              </a:spcAft>
              <a:defRPr>
                <a:solidFill>
                  <a:schemeClr val="tx1"/>
                </a:solidFill>
                <a:latin typeface="Calibri" pitchFamily="34" charset="0"/>
                <a:cs typeface="Arial" pitchFamily="34" charset="0"/>
              </a:defRPr>
            </a:lvl7pPr>
            <a:lvl8pPr marL="3198914" indent="-213261" eaLnBrk="0" fontAlgn="base" hangingPunct="0">
              <a:spcBef>
                <a:spcPct val="0"/>
              </a:spcBef>
              <a:spcAft>
                <a:spcPct val="0"/>
              </a:spcAft>
              <a:defRPr>
                <a:solidFill>
                  <a:schemeClr val="tx1"/>
                </a:solidFill>
                <a:latin typeface="Calibri" pitchFamily="34" charset="0"/>
                <a:cs typeface="Arial" pitchFamily="34" charset="0"/>
              </a:defRPr>
            </a:lvl8pPr>
            <a:lvl9pPr marL="3625436" indent="-213261" eaLnBrk="0" fontAlgn="base" hangingPunct="0">
              <a:spcBef>
                <a:spcPct val="0"/>
              </a:spcBef>
              <a:spcAft>
                <a:spcPct val="0"/>
              </a:spcAft>
              <a:defRPr>
                <a:solidFill>
                  <a:schemeClr val="tx1"/>
                </a:solidFill>
                <a:latin typeface="Calibri" pitchFamily="34" charset="0"/>
                <a:cs typeface="Arial" pitchFamily="34" charset="0"/>
              </a:defRPr>
            </a:lvl9pPr>
          </a:lstStyle>
          <a:p>
            <a:fld id="{FF6E282A-AF84-4F75-84A4-06D3B9B9565B}" type="slidenum">
              <a:rPr lang="en-GB" altLang="en-US"/>
              <a:t>23</a:t>
            </a:fld>
            <a:endParaRPr lang="en-GB" altLang="en-US"/>
          </a:p>
        </p:txBody>
      </p:sp>
    </p:spTree>
    <p:extLst>
      <p:ext uri="{BB962C8B-B14F-4D97-AF65-F5344CB8AC3E}">
        <p14:creationId xmlns:p14="http://schemas.microsoft.com/office/powerpoint/2010/main" val="178338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693098" indent="-266576">
              <a:defRPr>
                <a:solidFill>
                  <a:schemeClr val="tx1"/>
                </a:solidFill>
                <a:latin typeface="Calibri" pitchFamily="34" charset="0"/>
                <a:cs typeface="Arial" pitchFamily="34" charset="0"/>
              </a:defRPr>
            </a:lvl2pPr>
            <a:lvl3pPr marL="1066305" indent="-213261">
              <a:defRPr>
                <a:solidFill>
                  <a:schemeClr val="tx1"/>
                </a:solidFill>
                <a:latin typeface="Calibri" pitchFamily="34" charset="0"/>
                <a:cs typeface="Arial" pitchFamily="34" charset="0"/>
              </a:defRPr>
            </a:lvl3pPr>
            <a:lvl4pPr marL="1492827" indent="-213261">
              <a:defRPr>
                <a:solidFill>
                  <a:schemeClr val="tx1"/>
                </a:solidFill>
                <a:latin typeface="Calibri" pitchFamily="34" charset="0"/>
                <a:cs typeface="Arial" pitchFamily="34" charset="0"/>
              </a:defRPr>
            </a:lvl4pPr>
            <a:lvl5pPr marL="1919348" indent="-213261">
              <a:defRPr>
                <a:solidFill>
                  <a:schemeClr val="tx1"/>
                </a:solidFill>
                <a:latin typeface="Calibri" pitchFamily="34" charset="0"/>
                <a:cs typeface="Arial" pitchFamily="34" charset="0"/>
              </a:defRPr>
            </a:lvl5pPr>
            <a:lvl6pPr marL="2345870" indent="-213261" eaLnBrk="0" fontAlgn="base" hangingPunct="0">
              <a:spcBef>
                <a:spcPct val="0"/>
              </a:spcBef>
              <a:spcAft>
                <a:spcPct val="0"/>
              </a:spcAft>
              <a:defRPr>
                <a:solidFill>
                  <a:schemeClr val="tx1"/>
                </a:solidFill>
                <a:latin typeface="Calibri" pitchFamily="34" charset="0"/>
                <a:cs typeface="Arial" pitchFamily="34" charset="0"/>
              </a:defRPr>
            </a:lvl6pPr>
            <a:lvl7pPr marL="2772392" indent="-213261" eaLnBrk="0" fontAlgn="base" hangingPunct="0">
              <a:spcBef>
                <a:spcPct val="0"/>
              </a:spcBef>
              <a:spcAft>
                <a:spcPct val="0"/>
              </a:spcAft>
              <a:defRPr>
                <a:solidFill>
                  <a:schemeClr val="tx1"/>
                </a:solidFill>
                <a:latin typeface="Calibri" pitchFamily="34" charset="0"/>
                <a:cs typeface="Arial" pitchFamily="34" charset="0"/>
              </a:defRPr>
            </a:lvl7pPr>
            <a:lvl8pPr marL="3198914" indent="-213261" eaLnBrk="0" fontAlgn="base" hangingPunct="0">
              <a:spcBef>
                <a:spcPct val="0"/>
              </a:spcBef>
              <a:spcAft>
                <a:spcPct val="0"/>
              </a:spcAft>
              <a:defRPr>
                <a:solidFill>
                  <a:schemeClr val="tx1"/>
                </a:solidFill>
                <a:latin typeface="Calibri" pitchFamily="34" charset="0"/>
                <a:cs typeface="Arial" pitchFamily="34" charset="0"/>
              </a:defRPr>
            </a:lvl8pPr>
            <a:lvl9pPr marL="3625436" indent="-213261" eaLnBrk="0" fontAlgn="base" hangingPunct="0">
              <a:spcBef>
                <a:spcPct val="0"/>
              </a:spcBef>
              <a:spcAft>
                <a:spcPct val="0"/>
              </a:spcAft>
              <a:defRPr>
                <a:solidFill>
                  <a:schemeClr val="tx1"/>
                </a:solidFill>
                <a:latin typeface="Calibri" pitchFamily="34" charset="0"/>
                <a:cs typeface="Arial" pitchFamily="34" charset="0"/>
              </a:defRPr>
            </a:lvl9pPr>
          </a:lstStyle>
          <a:p>
            <a:fld id="{32D23B26-7038-4799-988F-04997C4D46C6}" type="slidenum">
              <a:rPr lang="en-GB" altLang="en-US"/>
              <a:t>24</a:t>
            </a:fld>
            <a:endParaRPr lang="en-GB" altLang="en-US"/>
          </a:p>
        </p:txBody>
      </p:sp>
    </p:spTree>
    <p:extLst>
      <p:ext uri="{BB962C8B-B14F-4D97-AF65-F5344CB8AC3E}">
        <p14:creationId xmlns:p14="http://schemas.microsoft.com/office/powerpoint/2010/main" val="628404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693098" indent="-266576">
              <a:defRPr>
                <a:solidFill>
                  <a:schemeClr val="tx1"/>
                </a:solidFill>
                <a:latin typeface="Calibri" pitchFamily="34" charset="0"/>
                <a:cs typeface="Arial" pitchFamily="34" charset="0"/>
              </a:defRPr>
            </a:lvl2pPr>
            <a:lvl3pPr marL="1066305" indent="-213261">
              <a:defRPr>
                <a:solidFill>
                  <a:schemeClr val="tx1"/>
                </a:solidFill>
                <a:latin typeface="Calibri" pitchFamily="34" charset="0"/>
                <a:cs typeface="Arial" pitchFamily="34" charset="0"/>
              </a:defRPr>
            </a:lvl3pPr>
            <a:lvl4pPr marL="1492827" indent="-213261">
              <a:defRPr>
                <a:solidFill>
                  <a:schemeClr val="tx1"/>
                </a:solidFill>
                <a:latin typeface="Calibri" pitchFamily="34" charset="0"/>
                <a:cs typeface="Arial" pitchFamily="34" charset="0"/>
              </a:defRPr>
            </a:lvl4pPr>
            <a:lvl5pPr marL="1919348" indent="-213261">
              <a:defRPr>
                <a:solidFill>
                  <a:schemeClr val="tx1"/>
                </a:solidFill>
                <a:latin typeface="Calibri" pitchFamily="34" charset="0"/>
                <a:cs typeface="Arial" pitchFamily="34" charset="0"/>
              </a:defRPr>
            </a:lvl5pPr>
            <a:lvl6pPr marL="2345870" indent="-213261" eaLnBrk="0" fontAlgn="base" hangingPunct="0">
              <a:spcBef>
                <a:spcPct val="0"/>
              </a:spcBef>
              <a:spcAft>
                <a:spcPct val="0"/>
              </a:spcAft>
              <a:defRPr>
                <a:solidFill>
                  <a:schemeClr val="tx1"/>
                </a:solidFill>
                <a:latin typeface="Calibri" pitchFamily="34" charset="0"/>
                <a:cs typeface="Arial" pitchFamily="34" charset="0"/>
              </a:defRPr>
            </a:lvl6pPr>
            <a:lvl7pPr marL="2772392" indent="-213261" eaLnBrk="0" fontAlgn="base" hangingPunct="0">
              <a:spcBef>
                <a:spcPct val="0"/>
              </a:spcBef>
              <a:spcAft>
                <a:spcPct val="0"/>
              </a:spcAft>
              <a:defRPr>
                <a:solidFill>
                  <a:schemeClr val="tx1"/>
                </a:solidFill>
                <a:latin typeface="Calibri" pitchFamily="34" charset="0"/>
                <a:cs typeface="Arial" pitchFamily="34" charset="0"/>
              </a:defRPr>
            </a:lvl7pPr>
            <a:lvl8pPr marL="3198914" indent="-213261" eaLnBrk="0" fontAlgn="base" hangingPunct="0">
              <a:spcBef>
                <a:spcPct val="0"/>
              </a:spcBef>
              <a:spcAft>
                <a:spcPct val="0"/>
              </a:spcAft>
              <a:defRPr>
                <a:solidFill>
                  <a:schemeClr val="tx1"/>
                </a:solidFill>
                <a:latin typeface="Calibri" pitchFamily="34" charset="0"/>
                <a:cs typeface="Arial" pitchFamily="34" charset="0"/>
              </a:defRPr>
            </a:lvl8pPr>
            <a:lvl9pPr marL="3625436" indent="-213261" eaLnBrk="0" fontAlgn="base" hangingPunct="0">
              <a:spcBef>
                <a:spcPct val="0"/>
              </a:spcBef>
              <a:spcAft>
                <a:spcPct val="0"/>
              </a:spcAft>
              <a:defRPr>
                <a:solidFill>
                  <a:schemeClr val="tx1"/>
                </a:solidFill>
                <a:latin typeface="Calibri" pitchFamily="34" charset="0"/>
                <a:cs typeface="Arial" pitchFamily="34" charset="0"/>
              </a:defRPr>
            </a:lvl9pPr>
          </a:lstStyle>
          <a:p>
            <a:fld id="{04021B6D-6EF9-4F4E-A5E4-4D5C9EB95E66}" type="slidenum">
              <a:rPr lang="en-GB" altLang="en-US"/>
              <a:t>25</a:t>
            </a:fld>
            <a:endParaRPr lang="en-GB" altLang="en-US"/>
          </a:p>
        </p:txBody>
      </p:sp>
    </p:spTree>
    <p:extLst>
      <p:ext uri="{BB962C8B-B14F-4D97-AF65-F5344CB8AC3E}">
        <p14:creationId xmlns:p14="http://schemas.microsoft.com/office/powerpoint/2010/main" val="1946750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693098" indent="-266576">
              <a:defRPr>
                <a:solidFill>
                  <a:schemeClr val="tx1"/>
                </a:solidFill>
                <a:latin typeface="Calibri" pitchFamily="34" charset="0"/>
                <a:cs typeface="Arial" pitchFamily="34" charset="0"/>
              </a:defRPr>
            </a:lvl2pPr>
            <a:lvl3pPr marL="1066305" indent="-213261">
              <a:defRPr>
                <a:solidFill>
                  <a:schemeClr val="tx1"/>
                </a:solidFill>
                <a:latin typeface="Calibri" pitchFamily="34" charset="0"/>
                <a:cs typeface="Arial" pitchFamily="34" charset="0"/>
              </a:defRPr>
            </a:lvl3pPr>
            <a:lvl4pPr marL="1492827" indent="-213261">
              <a:defRPr>
                <a:solidFill>
                  <a:schemeClr val="tx1"/>
                </a:solidFill>
                <a:latin typeface="Calibri" pitchFamily="34" charset="0"/>
                <a:cs typeface="Arial" pitchFamily="34" charset="0"/>
              </a:defRPr>
            </a:lvl4pPr>
            <a:lvl5pPr marL="1919348" indent="-213261">
              <a:defRPr>
                <a:solidFill>
                  <a:schemeClr val="tx1"/>
                </a:solidFill>
                <a:latin typeface="Calibri" pitchFamily="34" charset="0"/>
                <a:cs typeface="Arial" pitchFamily="34" charset="0"/>
              </a:defRPr>
            </a:lvl5pPr>
            <a:lvl6pPr marL="2345870" indent="-213261" eaLnBrk="0" fontAlgn="base" hangingPunct="0">
              <a:spcBef>
                <a:spcPct val="0"/>
              </a:spcBef>
              <a:spcAft>
                <a:spcPct val="0"/>
              </a:spcAft>
              <a:defRPr>
                <a:solidFill>
                  <a:schemeClr val="tx1"/>
                </a:solidFill>
                <a:latin typeface="Calibri" pitchFamily="34" charset="0"/>
                <a:cs typeface="Arial" pitchFamily="34" charset="0"/>
              </a:defRPr>
            </a:lvl6pPr>
            <a:lvl7pPr marL="2772392" indent="-213261" eaLnBrk="0" fontAlgn="base" hangingPunct="0">
              <a:spcBef>
                <a:spcPct val="0"/>
              </a:spcBef>
              <a:spcAft>
                <a:spcPct val="0"/>
              </a:spcAft>
              <a:defRPr>
                <a:solidFill>
                  <a:schemeClr val="tx1"/>
                </a:solidFill>
                <a:latin typeface="Calibri" pitchFamily="34" charset="0"/>
                <a:cs typeface="Arial" pitchFamily="34" charset="0"/>
              </a:defRPr>
            </a:lvl7pPr>
            <a:lvl8pPr marL="3198914" indent="-213261" eaLnBrk="0" fontAlgn="base" hangingPunct="0">
              <a:spcBef>
                <a:spcPct val="0"/>
              </a:spcBef>
              <a:spcAft>
                <a:spcPct val="0"/>
              </a:spcAft>
              <a:defRPr>
                <a:solidFill>
                  <a:schemeClr val="tx1"/>
                </a:solidFill>
                <a:latin typeface="Calibri" pitchFamily="34" charset="0"/>
                <a:cs typeface="Arial" pitchFamily="34" charset="0"/>
              </a:defRPr>
            </a:lvl8pPr>
            <a:lvl9pPr marL="3625436" indent="-213261" eaLnBrk="0" fontAlgn="base" hangingPunct="0">
              <a:spcBef>
                <a:spcPct val="0"/>
              </a:spcBef>
              <a:spcAft>
                <a:spcPct val="0"/>
              </a:spcAft>
              <a:defRPr>
                <a:solidFill>
                  <a:schemeClr val="tx1"/>
                </a:solidFill>
                <a:latin typeface="Calibri" pitchFamily="34" charset="0"/>
                <a:cs typeface="Arial" pitchFamily="34" charset="0"/>
              </a:defRPr>
            </a:lvl9pPr>
          </a:lstStyle>
          <a:p>
            <a:fld id="{4657E85B-93FB-4271-B52A-8852B5BB0278}" type="slidenum">
              <a:rPr lang="en-GB" altLang="en-US"/>
              <a:t>29</a:t>
            </a:fld>
            <a:endParaRPr lang="en-GB" altLang="en-US"/>
          </a:p>
        </p:txBody>
      </p:sp>
    </p:spTree>
    <p:extLst>
      <p:ext uri="{BB962C8B-B14F-4D97-AF65-F5344CB8AC3E}">
        <p14:creationId xmlns:p14="http://schemas.microsoft.com/office/powerpoint/2010/main" val="3423696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tretch>
            <a:fillRect/>
          </a:stretch>
        </a:blipFill>
        <a:effectLst/>
      </p:bgPr>
    </p:bg>
    <p:spTree>
      <p:nvGrpSpPr>
        <p:cNvPr id="1" name=""/>
        <p:cNvGrpSpPr/>
        <p:nvPr/>
      </p:nvGrpSpPr>
      <p:grpSpPr>
        <a:xfrm>
          <a:off x="0" y="0"/>
          <a:ext cx="0" cy="0"/>
          <a:chOff x="0" y="0"/>
          <a:chExt cx="0" cy="0"/>
        </a:xfrm>
      </p:grpSpPr>
      <p:pic>
        <p:nvPicPr>
          <p:cNvPr id="4" name="Picture 6" descr="CF Care logo CMY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87350" y="233363"/>
            <a:ext cx="4043363"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b="0" i="0">
                <a:solidFill>
                  <a:schemeClr val="bg1"/>
                </a:solidFill>
                <a:latin typeface="+mn-lt"/>
                <a:cs typeface="HelveticaNeueLT Std Med Cn"/>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b="0" i="0">
                <a:solidFill>
                  <a:schemeClr val="bg1"/>
                </a:solidFill>
                <a:latin typeface="+mn-lt"/>
                <a:cs typeface="HelveticaNeueLT Std Med C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0937860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0">
          <a:blip r:embed="rId2"/>
          <a:stretch>
            <a:fillRect/>
          </a:stretch>
        </a:blipFill>
        <a:effectLst/>
      </p:bgPr>
    </p:bg>
    <p:spTree>
      <p:nvGrpSpPr>
        <p:cNvPr id="1" name=""/>
        <p:cNvGrpSpPr/>
        <p:nvPr/>
      </p:nvGrpSpPr>
      <p:grpSpPr>
        <a:xfrm>
          <a:off x="0" y="0"/>
          <a:ext cx="0" cy="0"/>
          <a:chOff x="0" y="0"/>
          <a:chExt cx="0" cy="0"/>
        </a:xfrm>
      </p:grpSpPr>
      <p:pic>
        <p:nvPicPr>
          <p:cNvPr id="4" name="Picture 6" descr="CF Care logo CMY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87350" y="233363"/>
            <a:ext cx="4043363"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b="0" i="0">
                <a:solidFill>
                  <a:schemeClr val="bg1"/>
                </a:solidFill>
                <a:latin typeface="HelveticaNeueLT Std Med Cn"/>
                <a:cs typeface="HelveticaNeueLT Std Med Cn"/>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b="0" i="0">
                <a:solidFill>
                  <a:schemeClr val="bg1"/>
                </a:solidFill>
                <a:latin typeface="HelveticaNeueLT Std Med Cn"/>
                <a:cs typeface="HelveticaNeueLT Std Med C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849728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Vertex ppt BG.png"/>
          <p:cNvPicPr>
            <a:picLocks noChangeAspect="1"/>
          </p:cNvPicPr>
          <p:nvPr userDrawn="1"/>
        </p:nvPicPr>
        <p:blipFill>
          <a:blip r:embed="rId2" cstate="print">
            <a:extLst>
              <a:ext uri="{28A0092B-C50C-407E-A947-70E740481C1C}">
                <a14:useLocalDpi xmlns:a14="http://schemas.microsoft.com/office/drawing/2010/main" val="0"/>
              </a:ext>
            </a:extLst>
          </a:blip>
          <a:srcRect t="92735" b="5"/>
          <a:stretch>
            <a:fillRect/>
          </a:stretch>
        </p:blipFill>
        <p:spPr bwMode="auto">
          <a:xfrm>
            <a:off x="0" y="6367463"/>
            <a:ext cx="91440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F Care logo CMYK.png"/>
          <p:cNvPicPr>
            <a:picLocks noChangeAspect="1"/>
          </p:cNvPicPr>
          <p:nvPr userDrawn="1"/>
        </p:nvPicPr>
        <p:blipFill>
          <a:blip r:embed="rId3">
            <a:extLst>
              <a:ext uri="{28A0092B-C50C-407E-A947-70E740481C1C}">
                <a14:useLocalDpi xmlns:a14="http://schemas.microsoft.com/office/drawing/2010/main" val="0"/>
              </a:ext>
            </a:extLst>
          </a:blip>
          <a:srcRect r="31554" b="17529"/>
          <a:stretch>
            <a:fillRect/>
          </a:stretch>
        </p:blipFill>
        <p:spPr bwMode="auto">
          <a:xfrm>
            <a:off x="180975" y="6450013"/>
            <a:ext cx="811213"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92870"/>
            <a:ext cx="8229600" cy="772608"/>
          </a:xfrm>
        </p:spPr>
        <p:txBody>
          <a:bodyPr>
            <a:normAutofit/>
          </a:bodyPr>
          <a:lstStyle>
            <a:lvl1pPr>
              <a:defRPr sz="2800" b="1" i="0">
                <a:solidFill>
                  <a:srgbClr val="1D2763"/>
                </a:solidFill>
                <a:latin typeface="+mj-lt"/>
                <a:cs typeface="HelveticaNeueLT Std Med Cn"/>
              </a:defRPr>
            </a:lvl1pPr>
          </a:lstStyle>
          <a:p>
            <a:r>
              <a:rPr lang="en-US"/>
              <a:t>Click to edit Master title style</a:t>
            </a:r>
          </a:p>
        </p:txBody>
      </p:sp>
      <p:sp>
        <p:nvSpPr>
          <p:cNvPr id="3" name="Content Placeholder 2"/>
          <p:cNvSpPr>
            <a:spLocks noGrp="1"/>
          </p:cNvSpPr>
          <p:nvPr>
            <p:ph idx="1"/>
          </p:nvPr>
        </p:nvSpPr>
        <p:spPr>
          <a:xfrm>
            <a:off x="457200" y="1569493"/>
            <a:ext cx="8229600" cy="4312692"/>
          </a:xfrm>
        </p:spPr>
        <p:txBody>
          <a:bodyPr/>
          <a:lstStyle>
            <a:lvl1pPr>
              <a:defRPr sz="2400" b="0" i="0">
                <a:solidFill>
                  <a:srgbClr val="1D2763"/>
                </a:solidFill>
                <a:latin typeface="+mn-lt"/>
                <a:cs typeface="HelveticaNeueLT Std Cn"/>
              </a:defRPr>
            </a:lvl1pPr>
          </a:lstStyle>
          <a:p>
            <a:pPr lvl="0"/>
            <a:r>
              <a:rPr lang="en-US"/>
              <a:t>Click to edit Master text styles</a:t>
            </a:r>
          </a:p>
        </p:txBody>
      </p:sp>
    </p:spTree>
    <p:extLst>
      <p:ext uri="{BB962C8B-B14F-4D97-AF65-F5344CB8AC3E}">
        <p14:creationId xmlns:p14="http://schemas.microsoft.com/office/powerpoint/2010/main" val="32311340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descr="Vertex ppt BG.png"/>
          <p:cNvPicPr>
            <a:picLocks noChangeAspect="1"/>
          </p:cNvPicPr>
          <p:nvPr userDrawn="1"/>
        </p:nvPicPr>
        <p:blipFill>
          <a:blip r:embed="rId2" cstate="print">
            <a:extLst>
              <a:ext uri="{28A0092B-C50C-407E-A947-70E740481C1C}">
                <a14:useLocalDpi xmlns:a14="http://schemas.microsoft.com/office/drawing/2010/main" val="0"/>
              </a:ext>
            </a:extLst>
          </a:blip>
          <a:srcRect t="92735" b="5"/>
          <a:stretch>
            <a:fillRect/>
          </a:stretch>
        </p:blipFill>
        <p:spPr bwMode="auto">
          <a:xfrm>
            <a:off x="0" y="6367463"/>
            <a:ext cx="91440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F Care logo CMYK.png"/>
          <p:cNvPicPr>
            <a:picLocks noChangeAspect="1"/>
          </p:cNvPicPr>
          <p:nvPr userDrawn="1"/>
        </p:nvPicPr>
        <p:blipFill>
          <a:blip r:embed="rId3">
            <a:extLst>
              <a:ext uri="{28A0092B-C50C-407E-A947-70E740481C1C}">
                <a14:useLocalDpi xmlns:a14="http://schemas.microsoft.com/office/drawing/2010/main" val="0"/>
              </a:ext>
            </a:extLst>
          </a:blip>
          <a:srcRect r="31554" b="17529"/>
          <a:stretch>
            <a:fillRect/>
          </a:stretch>
        </p:blipFill>
        <p:spPr bwMode="auto">
          <a:xfrm>
            <a:off x="180975" y="6450013"/>
            <a:ext cx="811213"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92870"/>
            <a:ext cx="8229600" cy="772608"/>
          </a:xfrm>
        </p:spPr>
        <p:txBody>
          <a:bodyPr>
            <a:normAutofit/>
          </a:bodyPr>
          <a:lstStyle>
            <a:lvl1pPr>
              <a:defRPr sz="2800" b="1" i="0">
                <a:solidFill>
                  <a:srgbClr val="1D2763"/>
                </a:solidFill>
                <a:latin typeface="+mj-lt"/>
                <a:cs typeface="HelveticaNeueLT Std Med Cn"/>
              </a:defRPr>
            </a:lvl1pPr>
          </a:lstStyle>
          <a:p>
            <a:r>
              <a:rPr lang="en-US"/>
              <a:t>Click to edit Master title style</a:t>
            </a:r>
          </a:p>
        </p:txBody>
      </p:sp>
      <p:sp>
        <p:nvSpPr>
          <p:cNvPr id="3" name="Content Placeholder 2"/>
          <p:cNvSpPr>
            <a:spLocks noGrp="1"/>
          </p:cNvSpPr>
          <p:nvPr>
            <p:ph idx="1"/>
          </p:nvPr>
        </p:nvSpPr>
        <p:spPr>
          <a:xfrm>
            <a:off x="457200" y="1569493"/>
            <a:ext cx="8229600" cy="4312692"/>
          </a:xfrm>
        </p:spPr>
        <p:txBody>
          <a:bodyPr/>
          <a:lstStyle>
            <a:lvl1pPr>
              <a:defRPr sz="2400" b="0" i="0">
                <a:solidFill>
                  <a:srgbClr val="1D2763"/>
                </a:solidFill>
                <a:latin typeface="+mn-lt"/>
                <a:cs typeface="HelveticaNeueLT Std Cn"/>
              </a:defRPr>
            </a:lvl1pPr>
          </a:lstStyle>
          <a:p>
            <a:pPr lvl="0"/>
            <a:r>
              <a:rPr lang="en-US"/>
              <a:t>Click to edit Master text styles</a:t>
            </a:r>
          </a:p>
          <a:p>
            <a:pPr lvl="0"/>
            <a:endParaRPr lang="en-US"/>
          </a:p>
        </p:txBody>
      </p:sp>
    </p:spTree>
    <p:extLst>
      <p:ext uri="{BB962C8B-B14F-4D97-AF65-F5344CB8AC3E}">
        <p14:creationId xmlns:p14="http://schemas.microsoft.com/office/powerpoint/2010/main" val="24493455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6" descr="Vertex ppt BG.png"/>
          <p:cNvPicPr>
            <a:picLocks noChangeAspect="1"/>
          </p:cNvPicPr>
          <p:nvPr userDrawn="1"/>
        </p:nvPicPr>
        <p:blipFill>
          <a:blip r:embed="rId2" cstate="print">
            <a:extLst>
              <a:ext uri="{28A0092B-C50C-407E-A947-70E740481C1C}">
                <a14:useLocalDpi xmlns:a14="http://schemas.microsoft.com/office/drawing/2010/main" val="0"/>
              </a:ext>
            </a:extLst>
          </a:blip>
          <a:srcRect t="92735" b="5"/>
          <a:stretch>
            <a:fillRect/>
          </a:stretch>
        </p:blipFill>
        <p:spPr bwMode="auto">
          <a:xfrm>
            <a:off x="0" y="6367463"/>
            <a:ext cx="91440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F Care logo CMYK.png"/>
          <p:cNvPicPr>
            <a:picLocks noChangeAspect="1"/>
          </p:cNvPicPr>
          <p:nvPr userDrawn="1"/>
        </p:nvPicPr>
        <p:blipFill>
          <a:blip r:embed="rId3">
            <a:extLst>
              <a:ext uri="{28A0092B-C50C-407E-A947-70E740481C1C}">
                <a14:useLocalDpi xmlns:a14="http://schemas.microsoft.com/office/drawing/2010/main" val="0"/>
              </a:ext>
            </a:extLst>
          </a:blip>
          <a:srcRect r="31554" b="17529"/>
          <a:stretch>
            <a:fillRect/>
          </a:stretch>
        </p:blipFill>
        <p:spPr bwMode="auto">
          <a:xfrm>
            <a:off x="180975" y="6450013"/>
            <a:ext cx="811213"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92870"/>
            <a:ext cx="8229600" cy="772608"/>
          </a:xfrm>
        </p:spPr>
        <p:txBody>
          <a:bodyPr>
            <a:normAutofit/>
          </a:bodyPr>
          <a:lstStyle>
            <a:lvl1pPr>
              <a:defRPr sz="2800" b="1" i="0">
                <a:solidFill>
                  <a:srgbClr val="1D2763"/>
                </a:solidFill>
                <a:latin typeface="+mn-lt"/>
                <a:cs typeface="HelveticaNeueLT Std Med Cn"/>
              </a:defRPr>
            </a:lvl1pPr>
          </a:lstStyle>
          <a:p>
            <a:r>
              <a:rPr lang="en-US"/>
              <a:t>Click to edit Master title style</a:t>
            </a:r>
          </a:p>
        </p:txBody>
      </p:sp>
      <p:sp>
        <p:nvSpPr>
          <p:cNvPr id="6" name="Content Placeholder 2"/>
          <p:cNvSpPr>
            <a:spLocks noGrp="1"/>
          </p:cNvSpPr>
          <p:nvPr>
            <p:ph idx="1"/>
          </p:nvPr>
        </p:nvSpPr>
        <p:spPr>
          <a:xfrm>
            <a:off x="457200" y="1569493"/>
            <a:ext cx="8229600" cy="4312692"/>
          </a:xfrm>
        </p:spPr>
        <p:txBody>
          <a:bodyPr/>
          <a:lstStyle>
            <a:lvl1pPr>
              <a:defRPr sz="2400" b="0" i="0">
                <a:solidFill>
                  <a:srgbClr val="1D2763"/>
                </a:solidFill>
                <a:latin typeface="+mn-lt"/>
                <a:cs typeface="HelveticaNeueLT Std Cn"/>
              </a:defRPr>
            </a:lvl1pPr>
          </a:lstStyle>
          <a:p>
            <a:pPr lvl="0"/>
            <a:r>
              <a:rPr lang="en-US"/>
              <a:t>Click to edit Master text styles</a:t>
            </a:r>
          </a:p>
        </p:txBody>
      </p:sp>
    </p:spTree>
    <p:extLst>
      <p:ext uri="{BB962C8B-B14F-4D97-AF65-F5344CB8AC3E}">
        <p14:creationId xmlns:p14="http://schemas.microsoft.com/office/powerpoint/2010/main" val="235667867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auto">
              <a:spcBef>
                <a:spcPct val="0"/>
              </a:spcBef>
              <a:spcAft>
                <a:spcPct val="0"/>
              </a:spcAft>
              <a:defRPr>
                <a:solidFill>
                  <a:prstClr val="black"/>
                </a:solidFill>
                <a:latin typeface="+mn-lt"/>
                <a:cs typeface="+mn-cs"/>
              </a:defRPr>
            </a:lvl1pPr>
          </a:lstStyle>
          <a:p>
            <a:pPr>
              <a:defRPr/>
            </a:pPr>
            <a:fld id="{EAFE2A43-8037-42CA-B535-5CA260519258}" type="datetimeFigureOut">
              <a:rPr lang="en-US"/>
              <a:pPr>
                <a:defRPr/>
              </a:pPr>
              <a:t>3/25/2021</a:t>
            </a:fld>
            <a:endParaRPr lang="en-US"/>
          </a:p>
        </p:txBody>
      </p:sp>
      <p:sp>
        <p:nvSpPr>
          <p:cNvPr id="3" name="Footer Placeholder 2"/>
          <p:cNvSpPr>
            <a:spLocks noGrp="1"/>
          </p:cNvSpPr>
          <p:nvPr>
            <p:ph type="ftr" sz="quarter" idx="11"/>
          </p:nvPr>
        </p:nvSpPr>
        <p:spPr/>
        <p:txBody>
          <a:bodyPr/>
          <a:lstStyle>
            <a:lvl1pPr defTabSz="914400" fontAlgn="auto">
              <a:spcBef>
                <a:spcPct val="0"/>
              </a:spcBef>
              <a:spcAft>
                <a:spcPct val="0"/>
              </a:spcAft>
              <a:defRPr>
                <a:solidFill>
                  <a:prstClr val="black"/>
                </a:solidFill>
                <a:latin typeface="+mn-lt"/>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smtClean="0"/>
            </a:lvl1pPr>
          </a:lstStyle>
          <a:p>
            <a:pPr>
              <a:defRPr/>
            </a:pPr>
            <a:fld id="{80112D46-9E0D-4D4B-95CE-DEC709E39109}" type="slidenum">
              <a:rPr lang="en-US" altLang="en-US"/>
              <a:pPr>
                <a:defRPr/>
              </a:pPr>
              <a:t>‹#›</a:t>
            </a:fld>
            <a:endParaRPr lang="en-US" altLang="en-US"/>
          </a:p>
        </p:txBody>
      </p:sp>
    </p:spTree>
    <p:extLst>
      <p:ext uri="{BB962C8B-B14F-4D97-AF65-F5344CB8AC3E}">
        <p14:creationId xmlns:p14="http://schemas.microsoft.com/office/powerpoint/2010/main" val="15954599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a:lvl1p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3638"/>
            <a:ext cx="2133600" cy="457200"/>
          </a:xfrm>
        </p:spPr>
        <p:txBody>
          <a:bodyPr/>
          <a:lstStyle>
            <a:lvl1pPr defTabSz="914400" fontAlgn="base">
              <a:spcBef>
                <a:spcPct val="0"/>
              </a:spcBef>
              <a:spcAft>
                <a:spcPct val="0"/>
              </a:spcAft>
              <a:defRPr>
                <a:solidFill>
                  <a:prstClr val="black"/>
                </a:solidFill>
                <a:latin typeface="Arial" pitchFamily="34" charset="0"/>
                <a:cs typeface="+mn-cs"/>
              </a:defRPr>
            </a:lvl1pPr>
          </a:lstStyle>
          <a:p>
            <a:pPr>
              <a:defRPr/>
            </a:pPr>
            <a:endParaRPr lang="en-GB"/>
          </a:p>
        </p:txBody>
      </p:sp>
      <p:sp>
        <p:nvSpPr>
          <p:cNvPr id="6" name="Footer Placeholder 5"/>
          <p:cNvSpPr>
            <a:spLocks noGrp="1"/>
          </p:cNvSpPr>
          <p:nvPr>
            <p:ph type="ftr" sz="quarter" idx="11"/>
          </p:nvPr>
        </p:nvSpPr>
        <p:spPr>
          <a:xfrm>
            <a:off x="3124200" y="6248400"/>
            <a:ext cx="2895600" cy="457200"/>
          </a:xfrm>
        </p:spPr>
        <p:txBody>
          <a:bodyPr/>
          <a:lstStyle>
            <a:lvl1pPr defTabSz="914400" fontAlgn="base">
              <a:spcBef>
                <a:spcPct val="0"/>
              </a:spcBef>
              <a:spcAft>
                <a:spcPct val="0"/>
              </a:spcAft>
              <a:defRPr>
                <a:solidFill>
                  <a:prstClr val="black"/>
                </a:solidFill>
                <a:latin typeface="Arial" pitchFamily="34" charset="0"/>
                <a:cs typeface="+mn-cs"/>
              </a:defRPr>
            </a:lvl1pPr>
          </a:lstStyle>
          <a:p>
            <a:pPr>
              <a:defRPr/>
            </a:pPr>
            <a:endParaRPr lang="en-GB"/>
          </a:p>
        </p:txBody>
      </p:sp>
      <p:sp>
        <p:nvSpPr>
          <p:cNvPr id="7" name="Slide Number Placeholder 6"/>
          <p:cNvSpPr>
            <a:spLocks noGrp="1"/>
          </p:cNvSpPr>
          <p:nvPr>
            <p:ph type="sldNum" sz="quarter" idx="12"/>
          </p:nvPr>
        </p:nvSpPr>
        <p:spPr>
          <a:xfrm>
            <a:off x="6553200" y="6243638"/>
            <a:ext cx="2133600" cy="457200"/>
          </a:xfrm>
        </p:spPr>
        <p:txBody>
          <a:bodyPr/>
          <a:lstStyle>
            <a:lvl1pPr defTabSz="914400">
              <a:defRPr smtClean="0"/>
            </a:lvl1pPr>
          </a:lstStyle>
          <a:p>
            <a:pPr>
              <a:defRPr/>
            </a:pPr>
            <a:fld id="{B029DFF4-A06E-4A62-A65B-AD602C01D9FE}" type="slidenum">
              <a:rPr lang="en-GB" altLang="en-US"/>
              <a:pPr>
                <a:defRPr/>
              </a:pPr>
              <a:t>‹#›</a:t>
            </a:fld>
            <a:endParaRPr lang="en-GB" altLang="en-US"/>
          </a:p>
        </p:txBody>
      </p:sp>
    </p:spTree>
    <p:extLst>
      <p:ext uri="{BB962C8B-B14F-4D97-AF65-F5344CB8AC3E}">
        <p14:creationId xmlns:p14="http://schemas.microsoft.com/office/powerpoint/2010/main" val="12513175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Date Placeholder 2"/>
          <p:cNvSpPr>
            <a:spLocks noGrp="1"/>
          </p:cNvSpPr>
          <p:nvPr>
            <p:ph type="dt" sz="half" idx="10"/>
          </p:nvPr>
        </p:nvSpPr>
        <p:spPr/>
        <p:txBody>
          <a:bodyPr/>
          <a:lstStyle>
            <a:lvl1pPr defTabSz="914400" fontAlgn="auto">
              <a:spcBef>
                <a:spcPct val="0"/>
              </a:spcBef>
              <a:spcAft>
                <a:spcPct val="0"/>
              </a:spcAft>
              <a:defRPr>
                <a:solidFill>
                  <a:prstClr val="black"/>
                </a:solidFill>
                <a:latin typeface="+mn-lt"/>
                <a:cs typeface="+mn-cs"/>
              </a:defRPr>
            </a:lvl1pPr>
          </a:lstStyle>
          <a:p>
            <a:pPr>
              <a:defRPr/>
            </a:pPr>
            <a:fld id="{9AF9CC92-C6E3-49A6-9BF0-6D760EECEA85}" type="datetimeFigureOut">
              <a:rPr lang="en-US"/>
              <a:pPr>
                <a:defRPr/>
              </a:pPr>
              <a:t>3/25/2021</a:t>
            </a:fld>
            <a:endParaRPr lang="en-US"/>
          </a:p>
        </p:txBody>
      </p:sp>
      <p:sp>
        <p:nvSpPr>
          <p:cNvPr id="4" name="Footer Placeholder 3"/>
          <p:cNvSpPr>
            <a:spLocks noGrp="1"/>
          </p:cNvSpPr>
          <p:nvPr>
            <p:ph type="ftr" sz="quarter" idx="11"/>
          </p:nvPr>
        </p:nvSpPr>
        <p:spPr/>
        <p:txBody>
          <a:bodyPr/>
          <a:lstStyle>
            <a:lvl1pPr defTabSz="914400" fontAlgn="auto">
              <a:spcBef>
                <a:spcPct val="0"/>
              </a:spcBef>
              <a:spcAft>
                <a:spcPct val="0"/>
              </a:spcAft>
              <a:defRPr>
                <a:solidFill>
                  <a:prstClr val="black"/>
                </a:solidFill>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smtClean="0"/>
            </a:lvl1pPr>
          </a:lstStyle>
          <a:p>
            <a:pPr>
              <a:defRPr/>
            </a:pPr>
            <a:fld id="{2BD80ADC-2816-4D50-9C6C-9D87593D76BD}" type="slidenum">
              <a:rPr lang="en-US" altLang="en-US"/>
              <a:pPr>
                <a:defRPr/>
              </a:pPr>
              <a:t>‹#›</a:t>
            </a:fld>
            <a:endParaRPr lang="en-US" altLang="en-US"/>
          </a:p>
        </p:txBody>
      </p:sp>
    </p:spTree>
    <p:extLst>
      <p:ext uri="{BB962C8B-B14F-4D97-AF65-F5344CB8AC3E}">
        <p14:creationId xmlns:p14="http://schemas.microsoft.com/office/powerpoint/2010/main" val="406272967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ct val="0"/>
              </a:spcBef>
              <a:spcAft>
                <a:spcPct val="0"/>
              </a:spcAft>
              <a:defRPr sz="1200">
                <a:solidFill>
                  <a:prstClr val="black">
                    <a:tint val="75000"/>
                  </a:prstClr>
                </a:solidFill>
                <a:latin typeface="Calibri"/>
                <a:cs typeface="Arial"/>
              </a:defRPr>
            </a:lvl1pPr>
          </a:lstStyle>
          <a:p>
            <a:pPr>
              <a:defRPr/>
            </a:pPr>
            <a:fld id="{E54CEC11-3C2E-43EC-857F-0E0A2013B96D}" type="datetimeFigureOut">
              <a:rPr lang="en-US"/>
              <a:pPr>
                <a:defRPr/>
              </a:pPr>
              <a:t>3/25/2021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ct val="0"/>
              </a:spcBef>
              <a:spcAft>
                <a:spcPct val="0"/>
              </a:spcAft>
              <a:defRPr sz="1200">
                <a:solidFill>
                  <a:prstClr val="black">
                    <a:tint val="75000"/>
                  </a:prstClr>
                </a:solidFill>
                <a:latin typeface="Calibri"/>
                <a:cs typeface="Aria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smtClean="0">
                <a:solidFill>
                  <a:srgbClr val="898989"/>
                </a:solidFill>
              </a:defRPr>
            </a:lvl1pPr>
          </a:lstStyle>
          <a:p>
            <a:pPr>
              <a:defRPr/>
            </a:pPr>
            <a:fld id="{B25290D4-F730-4499-B88C-61495626C6F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Lst>
  <p:transition/>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www.cfcare.net/"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9"/>
          <p:cNvSpPr>
            <a:spLocks noGrp="1" noChangeArrowheads="1"/>
          </p:cNvSpPr>
          <p:nvPr>
            <p:ph type="ctrTitle"/>
          </p:nvPr>
        </p:nvSpPr>
        <p:spPr>
          <a:xfrm>
            <a:off x="685800" y="2130425"/>
            <a:ext cx="7772400" cy="2794501"/>
          </a:xfrm>
        </p:spPr>
        <p:txBody>
          <a:bodyPr rtlCol="0">
            <a:normAutofit/>
          </a:bodyPr>
          <a:lstStyle/>
          <a:p>
            <a:pPr rtl="1" eaLnBrk="1" fontAlgn="auto" hangingPunct="1">
              <a:spcAft>
                <a:spcPct val="0"/>
              </a:spcAft>
              <a:defRPr/>
            </a:pPr>
            <a:r>
              <a:rPr lang="x-none" sz="4400" b="0" i="0" strike="noStrike" cap="none" spc="0" baseline="0">
                <a:solidFill>
                  <a:srgbClr val="FFFFFF"/>
                </a:solidFill>
                <a:effectLst/>
                <a:latin typeface="Arial"/>
                <a:ea typeface="Arial"/>
                <a:cs typeface="Arial"/>
              </a:rPr>
              <a:t>الالتزام ومقدمة إلى </a:t>
            </a:r>
            <a:br>
              <a:rPr sz="4400" dirty="0"/>
            </a:br>
            <a:r>
              <a:rPr lang="x-none" sz="4400" b="0" i="0" strike="noStrike" cap="none" spc="0" baseline="0">
                <a:solidFill>
                  <a:srgbClr val="FFFFFF"/>
                </a:solidFill>
                <a:effectLst/>
                <a:latin typeface="Arial"/>
                <a:ea typeface="Arial"/>
                <a:cs typeface="Arial"/>
              </a:rPr>
              <a:t>المقابلات التحفيزية</a:t>
            </a:r>
          </a:p>
        </p:txBody>
      </p:sp>
      <p:sp>
        <p:nvSpPr>
          <p:cNvPr id="4" name="TextBox 1"/>
          <p:cNvSpPr txBox="1">
            <a:spLocks noChangeArrowheads="1"/>
          </p:cNvSpPr>
          <p:nvPr/>
        </p:nvSpPr>
        <p:spPr bwMode="auto">
          <a:xfrm>
            <a:off x="4511676" y="6581775"/>
            <a:ext cx="4516187"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rtl="1" eaLnBrk="1" hangingPunct="1">
              <a:spcBef>
                <a:spcPct val="0"/>
              </a:spcBef>
              <a:buFontTx/>
              <a:buNone/>
              <a:defRPr/>
            </a:pPr>
            <a:r>
              <a:rPr lang="x-none" sz="1000" b="1" i="0" strike="noStrike" cap="none" spc="0" baseline="0" dirty="0">
                <a:solidFill>
                  <a:srgbClr val="FFFFFF"/>
                </a:solidFill>
                <a:effectLst/>
                <a:latin typeface="Arial"/>
                <a:ea typeface="Arial"/>
                <a:cs typeface="Arial"/>
              </a:rPr>
              <a:t>رمز الوظيفة </a:t>
            </a:r>
            <a:r>
              <a:rPr lang="en-US" sz="1000" b="1" dirty="0">
                <a:solidFill>
                  <a:srgbClr val="FFFFFF"/>
                </a:solidFill>
                <a:latin typeface="Arial"/>
                <a:cs typeface="Arial"/>
              </a:rPr>
              <a:t>INT-20-2100100</a:t>
            </a:r>
            <a:r>
              <a:rPr lang="x-none" sz="1000" b="1">
                <a:solidFill>
                  <a:srgbClr val="FFFFFF"/>
                </a:solidFill>
                <a:latin typeface="Arial"/>
                <a:cs typeface="Arial"/>
              </a:rPr>
              <a:t> :</a:t>
            </a:r>
            <a:r>
              <a:rPr lang="x-none" sz="1000" b="1" i="0" strike="noStrike" cap="none" spc="0" baseline="0" dirty="0">
                <a:solidFill>
                  <a:srgbClr val="FFFFFF"/>
                </a:solidFill>
                <a:effectLst/>
                <a:latin typeface="Arial"/>
                <a:ea typeface="Arial"/>
                <a:cs typeface="Arial"/>
              </a:rPr>
              <a:t>	</a:t>
            </a:r>
            <a:r>
              <a:rPr lang="ar-SA" sz="1000" b="1" dirty="0">
                <a:solidFill>
                  <a:srgbClr val="FFFFFF"/>
                </a:solidFill>
                <a:latin typeface="Arial"/>
                <a:cs typeface="Arial"/>
              </a:rPr>
              <a:t>تاريخ الإعداد: مارس 2021</a:t>
            </a:r>
            <a:endParaRPr lang="en-US" sz="1000" b="1" i="0" strike="noStrike" cap="none" spc="0" baseline="0" dirty="0">
              <a:solidFill>
                <a:srgbClr val="FFFFFF"/>
              </a:solidFill>
              <a:effectLst/>
              <a:latin typeface="Arial"/>
              <a:ea typeface="Arial"/>
              <a:cs typeface="Aria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92100"/>
            <a:ext cx="8229600" cy="773113"/>
          </a:xfrm>
        </p:spPr>
        <p:txBody>
          <a:bodyPr/>
          <a:lstStyle/>
          <a:p>
            <a:pPr rtl="1"/>
            <a:r>
              <a:rPr lang="x-none" sz="2800" b="1" i="0" strike="noStrike" cap="none" spc="0" baseline="0" dirty="0">
                <a:solidFill>
                  <a:srgbClr val="1D2763"/>
                </a:solidFill>
                <a:effectLst/>
                <a:latin typeface="Arial"/>
                <a:ea typeface="Arial"/>
                <a:cs typeface="Arial"/>
              </a:rPr>
              <a:t>الالتزام المثالي: التعريف</a:t>
            </a:r>
            <a:endParaRPr lang="en-GB" altLang="en-US" dirty="0">
              <a:ea typeface="HelveticaNeueLT Std Med Cn"/>
            </a:endParaRPr>
          </a:p>
        </p:txBody>
      </p:sp>
      <p:sp>
        <p:nvSpPr>
          <p:cNvPr id="18435" name="Content Placeholder 2"/>
          <p:cNvSpPr>
            <a:spLocks noGrp="1"/>
          </p:cNvSpPr>
          <p:nvPr>
            <p:ph idx="1"/>
          </p:nvPr>
        </p:nvSpPr>
        <p:spPr>
          <a:xfrm>
            <a:off x="457200" y="1570038"/>
            <a:ext cx="8229600" cy="4311650"/>
          </a:xfrm>
        </p:spPr>
        <p:txBody>
          <a:bodyPr/>
          <a:lstStyle/>
          <a:p>
            <a:pPr algn="r" rtl="1"/>
            <a:r>
              <a:rPr lang="x-none" sz="2400" b="1" i="0" strike="noStrike" cap="none" spc="0" baseline="0">
                <a:solidFill>
                  <a:srgbClr val="1D2763"/>
                </a:solidFill>
                <a:effectLst/>
                <a:latin typeface="Arial"/>
                <a:ea typeface="Arial"/>
                <a:cs typeface="Arial"/>
              </a:rPr>
              <a:t>العلاج الصحيح </a:t>
            </a:r>
          </a:p>
          <a:p>
            <a:pPr algn="r" rtl="1"/>
            <a:r>
              <a:rPr lang="x-none" sz="2400" b="1" i="0" strike="noStrike" cap="none" spc="0" baseline="0">
                <a:solidFill>
                  <a:srgbClr val="1D2763"/>
                </a:solidFill>
                <a:effectLst/>
                <a:latin typeface="Arial"/>
                <a:ea typeface="Arial"/>
                <a:cs typeface="Arial"/>
              </a:rPr>
              <a:t>الكمية الصحيحة </a:t>
            </a:r>
          </a:p>
          <a:p>
            <a:pPr algn="r" rtl="1"/>
            <a:r>
              <a:rPr lang="x-none" sz="2400" b="1" i="0" strike="noStrike" cap="none" spc="0" baseline="0">
                <a:solidFill>
                  <a:srgbClr val="1D2763"/>
                </a:solidFill>
                <a:effectLst/>
                <a:latin typeface="Arial"/>
                <a:ea typeface="Arial"/>
                <a:cs typeface="Arial"/>
              </a:rPr>
              <a:t>الطريقة الصحيحة</a:t>
            </a:r>
          </a:p>
          <a:p>
            <a:endParaRPr lang="en-GB" altLang="en-US">
              <a:ea typeface="HelveticaNeueLT Std Cn"/>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92100"/>
            <a:ext cx="8229600" cy="773113"/>
          </a:xfrm>
        </p:spPr>
        <p:txBody>
          <a:bodyPr/>
          <a:lstStyle/>
          <a:p>
            <a:pPr marL="609600" indent="-609600" rtl="1" eaLnBrk="1" hangingPunct="1"/>
            <a:r>
              <a:rPr lang="x-none" sz="2800" b="1" i="0" strike="noStrike" cap="none" spc="0" baseline="0" dirty="0">
                <a:solidFill>
                  <a:srgbClr val="1D2763"/>
                </a:solidFill>
                <a:effectLst/>
                <a:latin typeface="Arial"/>
                <a:ea typeface="Arial"/>
                <a:cs typeface="Arial"/>
              </a:rPr>
              <a:t>لماذا يصعب الوصول إلى الالتزام المثالي في التليّف الكيسي؟</a:t>
            </a:r>
          </a:p>
        </p:txBody>
      </p:sp>
      <p:sp>
        <p:nvSpPr>
          <p:cNvPr id="19459" name="Rectangle 3"/>
          <p:cNvSpPr>
            <a:spLocks noGrp="1" noChangeArrowheads="1"/>
          </p:cNvSpPr>
          <p:nvPr>
            <p:ph idx="1"/>
          </p:nvPr>
        </p:nvSpPr>
        <p:spPr>
          <a:xfrm>
            <a:off x="457200" y="1570038"/>
            <a:ext cx="8229600" cy="4592637"/>
          </a:xfrm>
        </p:spPr>
        <p:txBody>
          <a:bodyPr/>
          <a:lstStyle/>
          <a:p>
            <a:pPr algn="r" rtl="1" eaLnBrk="1" hangingPunct="1"/>
            <a:r>
              <a:rPr lang="x-none" sz="2400" b="0" i="0" strike="noStrike" cap="none" spc="0" baseline="0" dirty="0">
                <a:solidFill>
                  <a:srgbClr val="1D2763"/>
                </a:solidFill>
                <a:effectLst/>
                <a:latin typeface="Arial"/>
                <a:ea typeface="Arial"/>
                <a:cs typeface="Arial"/>
              </a:rPr>
              <a:t>قد يكون الالتزام المثالي:</a:t>
            </a:r>
            <a:r>
              <a:rPr lang="en-US" sz="2400" b="0" i="0" strike="noStrike" cap="none" spc="0" baseline="30000" dirty="0">
                <a:solidFill>
                  <a:srgbClr val="1D2763"/>
                </a:solidFill>
                <a:effectLst/>
                <a:latin typeface="Arial"/>
                <a:ea typeface="Arial"/>
                <a:cs typeface="Arial"/>
              </a:rPr>
              <a:t>1</a:t>
            </a:r>
          </a:p>
          <a:p>
            <a:pPr lvl="1" algn="r" rtl="1" eaLnBrk="1" hangingPunct="1"/>
            <a:r>
              <a:rPr lang="x-none" sz="2200" b="0" i="0" strike="noStrike" cap="none" spc="0" baseline="0" dirty="0">
                <a:solidFill>
                  <a:srgbClr val="000000"/>
                </a:solidFill>
                <a:effectLst/>
                <a:latin typeface="Arial"/>
                <a:ea typeface="Arial"/>
                <a:cs typeface="Arial"/>
              </a:rPr>
              <a:t>يستغرق وقتًا طويلاً للغاية</a:t>
            </a:r>
          </a:p>
          <a:p>
            <a:pPr lvl="1" algn="r" rtl="1" eaLnBrk="1" hangingPunct="1"/>
            <a:r>
              <a:rPr lang="x-none" sz="2200" b="0" i="0" strike="noStrike" cap="none" spc="0" baseline="0" dirty="0">
                <a:solidFill>
                  <a:srgbClr val="000000"/>
                </a:solidFill>
                <a:effectLst/>
                <a:latin typeface="Arial"/>
                <a:ea typeface="Arial"/>
                <a:cs typeface="Arial"/>
              </a:rPr>
              <a:t>تدخلي للغاية</a:t>
            </a:r>
          </a:p>
          <a:p>
            <a:pPr lvl="1" algn="r" rtl="1" eaLnBrk="1" hangingPunct="1"/>
            <a:r>
              <a:rPr lang="x-none" sz="2200" b="0" i="0" strike="noStrike" cap="none" spc="0" baseline="0" dirty="0">
                <a:solidFill>
                  <a:srgbClr val="000000"/>
                </a:solidFill>
                <a:effectLst/>
                <a:latin typeface="Arial"/>
                <a:ea typeface="Arial"/>
                <a:cs typeface="Arial"/>
              </a:rPr>
              <a:t>مصدر للقلق </a:t>
            </a:r>
            <a:r>
              <a:rPr lang="ar-EG" sz="2200" b="0" i="0" strike="noStrike" cap="none" spc="0" baseline="0" dirty="0">
                <a:solidFill>
                  <a:srgbClr val="000000"/>
                </a:solidFill>
                <a:effectLst/>
                <a:latin typeface="Arial"/>
                <a:ea typeface="Arial"/>
                <a:cs typeface="Arial"/>
              </a:rPr>
              <a:t>(</a:t>
            </a:r>
            <a:r>
              <a:rPr lang="x-none" sz="2200" b="0" i="0" strike="noStrike" cap="none" spc="0" baseline="0" dirty="0">
                <a:solidFill>
                  <a:srgbClr val="000000"/>
                </a:solidFill>
                <a:effectLst/>
                <a:latin typeface="Arial"/>
                <a:ea typeface="Arial"/>
                <a:cs typeface="Arial"/>
              </a:rPr>
              <a:t>يذكرك بمرضك</a:t>
            </a:r>
            <a:r>
              <a:rPr lang="ar-EG" sz="2200" b="0" i="0" strike="noStrike" cap="none" spc="0" baseline="0" dirty="0">
                <a:solidFill>
                  <a:srgbClr val="000000"/>
                </a:solidFill>
                <a:effectLst/>
                <a:latin typeface="Arial"/>
                <a:ea typeface="Arial"/>
                <a:cs typeface="Arial"/>
              </a:rPr>
              <a:t>)</a:t>
            </a:r>
            <a:endParaRPr lang="x-none" sz="2200" b="0" i="0" strike="noStrike" cap="none" spc="0" baseline="0" dirty="0">
              <a:solidFill>
                <a:srgbClr val="000000"/>
              </a:solidFill>
              <a:effectLst/>
              <a:latin typeface="Arial"/>
              <a:ea typeface="Arial"/>
              <a:cs typeface="Arial"/>
            </a:endParaRPr>
          </a:p>
          <a:p>
            <a:pPr algn="r" rtl="1" eaLnBrk="1" hangingPunct="1"/>
            <a:r>
              <a:rPr lang="x-none" sz="2400" b="0" i="0" strike="noStrike" cap="none" spc="0" baseline="0" dirty="0">
                <a:solidFill>
                  <a:srgbClr val="1D2763"/>
                </a:solidFill>
                <a:effectLst/>
                <a:latin typeface="Arial"/>
                <a:ea typeface="Arial"/>
                <a:cs typeface="Arial"/>
              </a:rPr>
              <a:t>قد يكون المريض:</a:t>
            </a:r>
            <a:r>
              <a:rPr lang="en-US" sz="2400" b="0" i="0" strike="noStrike" cap="none" spc="0" baseline="30000" dirty="0">
                <a:solidFill>
                  <a:srgbClr val="1D2763"/>
                </a:solidFill>
                <a:effectLst/>
                <a:latin typeface="Arial"/>
                <a:ea typeface="Arial"/>
                <a:cs typeface="Arial"/>
              </a:rPr>
              <a:t>1,2</a:t>
            </a:r>
          </a:p>
          <a:p>
            <a:pPr lvl="1" algn="r" rtl="1" eaLnBrk="1" hangingPunct="1"/>
            <a:r>
              <a:rPr lang="x-none" sz="2200" b="0" i="0" strike="noStrike" cap="none" spc="0" baseline="0" dirty="0">
                <a:solidFill>
                  <a:srgbClr val="000000"/>
                </a:solidFill>
                <a:effectLst/>
                <a:latin typeface="Arial"/>
                <a:ea typeface="Arial"/>
                <a:cs typeface="Arial"/>
              </a:rPr>
              <a:t>لا يعرف ماذا يفعل</a:t>
            </a:r>
          </a:p>
          <a:p>
            <a:pPr lvl="1" algn="r" rtl="1" eaLnBrk="1" hangingPunct="1"/>
            <a:r>
              <a:rPr lang="x-none" sz="2200" b="0" i="0" strike="noStrike" cap="none" spc="0" baseline="0" dirty="0">
                <a:solidFill>
                  <a:srgbClr val="000000"/>
                </a:solidFill>
                <a:effectLst/>
                <a:latin typeface="Arial"/>
                <a:ea typeface="Arial"/>
                <a:cs typeface="Arial"/>
              </a:rPr>
              <a:t>يشعر بأنه غير مدعوم من قبل الأسرة</a:t>
            </a:r>
          </a:p>
          <a:p>
            <a:pPr lvl="1" algn="r" rtl="1" eaLnBrk="1" hangingPunct="1"/>
            <a:r>
              <a:rPr lang="x-none" sz="2200" b="0" i="0" strike="noStrike" cap="none" spc="0" baseline="0" dirty="0">
                <a:solidFill>
                  <a:srgbClr val="000000"/>
                </a:solidFill>
                <a:effectLst/>
                <a:latin typeface="Arial"/>
                <a:ea typeface="Arial"/>
                <a:cs typeface="Arial"/>
              </a:rPr>
              <a:t>يكره الشعور بالاختلاف</a:t>
            </a:r>
          </a:p>
          <a:p>
            <a:pPr algn="r" rtl="1" eaLnBrk="1" hangingPunct="1"/>
            <a:r>
              <a:rPr lang="x-none" sz="2400" b="0" i="0" strike="noStrike" cap="none" spc="0" baseline="0" dirty="0">
                <a:solidFill>
                  <a:srgbClr val="1D2763"/>
                </a:solidFill>
                <a:effectLst/>
                <a:latin typeface="Arial"/>
                <a:ea typeface="Arial"/>
                <a:cs typeface="Arial"/>
              </a:rPr>
              <a:t>قد يكون فهم العوامل التي تؤثر على ما إذا كان شخص ما سيلتزم أم لا على النحو الأمثل مفيدًا...</a:t>
            </a:r>
            <a:endParaRPr lang="en-GB" altLang="en-US" baseline="30000" dirty="0">
              <a:ea typeface="HelveticaNeueLT Std Cn"/>
            </a:endParaRPr>
          </a:p>
          <a:p>
            <a:pPr algn="r" rtl="1" eaLnBrk="1" hangingPunct="1"/>
            <a:r>
              <a:rPr lang="x-none" sz="2400" b="0" i="0" strike="noStrike" cap="none" spc="0" baseline="0" dirty="0">
                <a:solidFill>
                  <a:srgbClr val="1D2763"/>
                </a:solidFill>
                <a:effectLst/>
                <a:latin typeface="Arial"/>
                <a:ea typeface="Arial"/>
                <a:cs typeface="Arial"/>
              </a:rPr>
              <a:t>…وقد يوجه محادثة حول التغيير</a:t>
            </a:r>
            <a:endParaRPr lang="en-GB" altLang="en-US" baseline="30000" dirty="0">
              <a:ea typeface="HelveticaNeueLT Std Cn"/>
            </a:endParaRPr>
          </a:p>
        </p:txBody>
      </p:sp>
      <p:sp>
        <p:nvSpPr>
          <p:cNvPr id="19460" name="TextBox 4"/>
          <p:cNvSpPr txBox="1">
            <a:spLocks noChangeArrowheads="1"/>
          </p:cNvSpPr>
          <p:nvPr/>
        </p:nvSpPr>
        <p:spPr bwMode="auto">
          <a:xfrm>
            <a:off x="-9144" y="6107113"/>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chemeClr val="tx1"/>
                </a:solidFill>
                <a:latin typeface="Calibri" pitchFamily="34" charset="0"/>
              </a:defRPr>
            </a:lvl1pPr>
            <a:lvl2pPr marL="742950" indent="-285750">
              <a:spcBef>
                <a:spcPct val="20000"/>
              </a:spcBef>
              <a:buFont typeface="Arial" pitchFamily="34" charset="0"/>
              <a:buChar char="–"/>
              <a:defRPr sz="2200">
                <a:solidFill>
                  <a:schemeClr val="tx1"/>
                </a:solidFill>
                <a:latin typeface="Calibri" pitchFamily="34" charset="0"/>
              </a:defRPr>
            </a:lvl2pPr>
            <a:lvl3pPr marL="1143000" indent="-228600">
              <a:spcBef>
                <a:spcPct val="20000"/>
              </a:spcBef>
              <a:buFont typeface="Arial" pitchFamily="34" charset="0"/>
              <a:buChar char="•"/>
              <a:defRPr sz="2000">
                <a:solidFill>
                  <a:schemeClr val="tx1"/>
                </a:solidFill>
                <a:latin typeface="Calibri" pitchFamily="34" charset="0"/>
              </a:defRPr>
            </a:lvl3pPr>
            <a:lvl4pPr marL="1600200" indent="-228600">
              <a:spcBef>
                <a:spcPct val="20000"/>
              </a:spcBef>
              <a:buFont typeface="Arial" pitchFamily="34" charset="0"/>
              <a:buChar char="–"/>
              <a:defRPr>
                <a:solidFill>
                  <a:schemeClr val="tx1"/>
                </a:solidFill>
                <a:latin typeface="Calibri" pitchFamily="34" charset="0"/>
              </a:defRPr>
            </a:lvl4pPr>
            <a:lvl5pPr marL="2057400" indent="-22860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algn="r" eaLnBrk="1" hangingPunct="1">
              <a:spcBef>
                <a:spcPct val="0"/>
              </a:spcBef>
              <a:buNone/>
            </a:pPr>
            <a:r>
              <a:rPr lang="en-GB" altLang="en-US" sz="1000" dirty="0">
                <a:ea typeface="HelveticaNeueLT Std Cn"/>
              </a:rPr>
              <a:t>1. Duff AJA, Latchford </a:t>
            </a:r>
            <a:r>
              <a:rPr lang="en-GB" altLang="en-US" sz="1000" dirty="0" err="1">
                <a:ea typeface="HelveticaNeueLT Std Cn"/>
              </a:rPr>
              <a:t>GJ</a:t>
            </a:r>
            <a:r>
              <a:rPr lang="en-GB" altLang="en-US" sz="1000" dirty="0">
                <a:ea typeface="HelveticaNeueLT Std Cn"/>
              </a:rPr>
              <a:t>. </a:t>
            </a:r>
            <a:r>
              <a:rPr lang="en-GB" altLang="en-US" sz="1000" i="1" dirty="0" err="1">
                <a:ea typeface="HelveticaNeueLT Std Cn"/>
              </a:rPr>
              <a:t>Pediatr</a:t>
            </a:r>
            <a:r>
              <a:rPr lang="en-GB" altLang="en-US" sz="1000" i="1" dirty="0">
                <a:ea typeface="HelveticaNeueLT Std Cn"/>
              </a:rPr>
              <a:t> </a:t>
            </a:r>
            <a:r>
              <a:rPr lang="en-GB" altLang="en-US" sz="1000" i="1" dirty="0" err="1">
                <a:ea typeface="HelveticaNeueLT Std Cn"/>
              </a:rPr>
              <a:t>Pulmonol</a:t>
            </a:r>
            <a:r>
              <a:rPr lang="en-GB" altLang="en-US" sz="1000" i="1" dirty="0">
                <a:ea typeface="HelveticaNeueLT Std Cn"/>
              </a:rPr>
              <a:t> </a:t>
            </a:r>
            <a:r>
              <a:rPr lang="en-GB" altLang="en-US" sz="1000" dirty="0">
                <a:ea typeface="HelveticaNeueLT Std Cn"/>
              </a:rPr>
              <a:t>2010;45:211–220; 2. Patterson JM et al. </a:t>
            </a:r>
            <a:r>
              <a:rPr lang="en-GB" altLang="en-US" sz="1000" i="1" dirty="0">
                <a:ea typeface="HelveticaNeueLT Std Cn"/>
              </a:rPr>
              <a:t>J Cyst </a:t>
            </a:r>
            <a:r>
              <a:rPr lang="en-GB" altLang="en-US" sz="1000" i="1" dirty="0" err="1">
                <a:ea typeface="HelveticaNeueLT Std Cn"/>
              </a:rPr>
              <a:t>Fibros</a:t>
            </a:r>
            <a:r>
              <a:rPr lang="en-GB" altLang="en-US" sz="1000" dirty="0">
                <a:ea typeface="HelveticaNeueLT Std Cn"/>
              </a:rPr>
              <a:t> 2008;7:154-164.</a:t>
            </a:r>
            <a:endParaRPr lang="de-DE" altLang="en-US" sz="1000" dirty="0">
              <a:latin typeface="HelveticaNeueLT Std Cn"/>
              <a:ea typeface="HelveticaNeueLT Std Cn"/>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49263" y="2655888"/>
            <a:ext cx="8229600" cy="773112"/>
          </a:xfrm>
        </p:spPr>
        <p:txBody>
          <a:bodyPr/>
          <a:lstStyle/>
          <a:p>
            <a:pPr rtl="1" eaLnBrk="1" hangingPunct="1"/>
            <a:r>
              <a:rPr lang="x-none" sz="2800" b="1" i="0" strike="noStrike" cap="none" spc="0" baseline="0" dirty="0">
                <a:solidFill>
                  <a:srgbClr val="1D2763"/>
                </a:solidFill>
                <a:effectLst/>
                <a:latin typeface="Arial"/>
                <a:ea typeface="Arial"/>
                <a:cs typeface="Arial"/>
              </a:rPr>
              <a:t>العوامل التي تؤثر على الالتزام</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العوامل التي تؤثر على الالتزام</a:t>
            </a:r>
          </a:p>
        </p:txBody>
      </p:sp>
      <p:sp>
        <p:nvSpPr>
          <p:cNvPr id="21507" name="Content Placeholder 2"/>
          <p:cNvSpPr>
            <a:spLocks noGrp="1"/>
          </p:cNvSpPr>
          <p:nvPr>
            <p:ph idx="1"/>
          </p:nvPr>
        </p:nvSpPr>
        <p:spPr>
          <a:xfrm>
            <a:off x="457200" y="1570038"/>
            <a:ext cx="8229600" cy="4311650"/>
          </a:xfrm>
        </p:spPr>
        <p:txBody>
          <a:bodyPr/>
          <a:lstStyle/>
          <a:p>
            <a:pPr algn="r" rtl="1" eaLnBrk="1" hangingPunct="1"/>
            <a:r>
              <a:rPr lang="x-none" sz="2400" b="0" i="0" strike="noStrike" cap="none" spc="0" baseline="0">
                <a:solidFill>
                  <a:srgbClr val="1D2763"/>
                </a:solidFill>
                <a:effectLst/>
                <a:latin typeface="Arial"/>
                <a:ea typeface="Arial"/>
                <a:cs typeface="Arial"/>
              </a:rPr>
              <a:t>السياق:</a:t>
            </a:r>
          </a:p>
          <a:p>
            <a:pPr lvl="1" algn="r" rtl="1" eaLnBrk="1" hangingPunct="1"/>
            <a:r>
              <a:rPr lang="x-none" sz="2200" b="0" i="0" strike="noStrike" cap="none" spc="0" baseline="0">
                <a:solidFill>
                  <a:srgbClr val="000000"/>
                </a:solidFill>
                <a:effectLst/>
                <a:latin typeface="Arial"/>
                <a:ea typeface="Arial"/>
                <a:cs typeface="Arial"/>
              </a:rPr>
              <a:t>المجتمع والثقافة</a:t>
            </a:r>
          </a:p>
          <a:p>
            <a:pPr lvl="1" algn="r" rtl="1" eaLnBrk="1" hangingPunct="1"/>
            <a:r>
              <a:rPr lang="x-none" sz="2200" b="0" i="0" strike="noStrike" cap="none" spc="0" baseline="0">
                <a:solidFill>
                  <a:srgbClr val="000000"/>
                </a:solidFill>
                <a:effectLst/>
                <a:latin typeface="Arial"/>
                <a:ea typeface="Arial"/>
                <a:cs typeface="Arial"/>
              </a:rPr>
              <a:t>العائلة والأصدقاء</a:t>
            </a:r>
          </a:p>
          <a:p>
            <a:pPr eaLnBrk="1" hangingPunct="1"/>
            <a:endParaRPr lang="en-GB" altLang="en-US">
              <a:ea typeface="HelveticaNeueLT Std Cn"/>
            </a:endParaRPr>
          </a:p>
          <a:p>
            <a:pPr algn="r" rtl="1" eaLnBrk="1" hangingPunct="1"/>
            <a:r>
              <a:rPr lang="x-none" sz="2400" b="0" i="0" strike="noStrike" cap="none" spc="0" baseline="0">
                <a:solidFill>
                  <a:srgbClr val="1D2763"/>
                </a:solidFill>
                <a:effectLst/>
                <a:latin typeface="Arial"/>
                <a:ea typeface="Arial"/>
                <a:cs typeface="Arial"/>
              </a:rPr>
              <a:t>الشخص:</a:t>
            </a:r>
          </a:p>
          <a:p>
            <a:pPr lvl="1" algn="r" rtl="1" eaLnBrk="1" hangingPunct="1"/>
            <a:r>
              <a:rPr lang="x-none" sz="2200" b="0" i="0" strike="noStrike" cap="none" spc="0" baseline="0">
                <a:solidFill>
                  <a:srgbClr val="000000"/>
                </a:solidFill>
                <a:effectLst/>
                <a:latin typeface="Arial"/>
                <a:ea typeface="Arial"/>
                <a:cs typeface="Arial"/>
              </a:rPr>
              <a:t>العلاج</a:t>
            </a:r>
          </a:p>
          <a:p>
            <a:pPr lvl="1" algn="r" rtl="1" eaLnBrk="1" hangingPunct="1"/>
            <a:r>
              <a:rPr lang="x-none" sz="2200" b="0" i="0" strike="noStrike" cap="none" spc="0" baseline="0">
                <a:solidFill>
                  <a:srgbClr val="000000"/>
                </a:solidFill>
                <a:effectLst/>
                <a:latin typeface="Arial"/>
                <a:ea typeface="Arial"/>
                <a:cs typeface="Arial"/>
              </a:rPr>
              <a:t>الخصائص الفردية</a:t>
            </a:r>
          </a:p>
          <a:p>
            <a:pPr lvl="1" algn="r" rtl="1" eaLnBrk="1" hangingPunct="1"/>
            <a:r>
              <a:rPr lang="x-none" sz="2200" b="0" i="0" strike="noStrike" cap="none" spc="0" baseline="0">
                <a:solidFill>
                  <a:srgbClr val="000000"/>
                </a:solidFill>
                <a:effectLst/>
                <a:latin typeface="Arial"/>
                <a:ea typeface="Arial"/>
                <a:cs typeface="Arial"/>
              </a:rPr>
              <a:t>السلوك</a:t>
            </a:r>
          </a:p>
          <a:p>
            <a:pPr lvl="1" algn="r" rtl="1" eaLnBrk="1" hangingPunct="1"/>
            <a:r>
              <a:rPr lang="x-none" sz="2200" b="0" i="0" strike="noStrike" cap="none" spc="0" baseline="0">
                <a:solidFill>
                  <a:srgbClr val="000000"/>
                </a:solidFill>
                <a:effectLst/>
                <a:latin typeface="Arial"/>
                <a:ea typeface="Arial"/>
                <a:cs typeface="Arial"/>
              </a:rPr>
              <a:t>المعتقدات</a:t>
            </a:r>
          </a:p>
        </p:txBody>
      </p:sp>
      <p:sp>
        <p:nvSpPr>
          <p:cNvPr id="21508" name="TextBox 4"/>
          <p:cNvSpPr txBox="1">
            <a:spLocks noChangeArrowheads="1"/>
          </p:cNvSpPr>
          <p:nvPr/>
        </p:nvSpPr>
        <p:spPr bwMode="auto">
          <a:xfrm>
            <a:off x="-9144" y="6107113"/>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chemeClr val="tx1"/>
                </a:solidFill>
                <a:latin typeface="Calibri" pitchFamily="34" charset="0"/>
              </a:defRPr>
            </a:lvl1pPr>
            <a:lvl2pPr marL="742950" indent="-285750">
              <a:spcBef>
                <a:spcPct val="20000"/>
              </a:spcBef>
              <a:buFont typeface="Arial" pitchFamily="34" charset="0"/>
              <a:buChar char="–"/>
              <a:defRPr sz="2200">
                <a:solidFill>
                  <a:schemeClr val="tx1"/>
                </a:solidFill>
                <a:latin typeface="Calibri" pitchFamily="34" charset="0"/>
              </a:defRPr>
            </a:lvl2pPr>
            <a:lvl3pPr marL="1143000" indent="-228600">
              <a:spcBef>
                <a:spcPct val="20000"/>
              </a:spcBef>
              <a:buFont typeface="Arial" pitchFamily="34" charset="0"/>
              <a:buChar char="•"/>
              <a:defRPr sz="2000">
                <a:solidFill>
                  <a:schemeClr val="tx1"/>
                </a:solidFill>
                <a:latin typeface="Calibri" pitchFamily="34" charset="0"/>
              </a:defRPr>
            </a:lvl3pPr>
            <a:lvl4pPr marL="1600200" indent="-228600">
              <a:spcBef>
                <a:spcPct val="20000"/>
              </a:spcBef>
              <a:buFont typeface="Arial" pitchFamily="34" charset="0"/>
              <a:buChar char="–"/>
              <a:defRPr>
                <a:solidFill>
                  <a:schemeClr val="tx1"/>
                </a:solidFill>
                <a:latin typeface="Calibri" pitchFamily="34" charset="0"/>
              </a:defRPr>
            </a:lvl4pPr>
            <a:lvl5pPr marL="2057400" indent="-22860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algn="r" eaLnBrk="1" hangingPunct="1">
              <a:spcBef>
                <a:spcPct val="0"/>
              </a:spcBef>
              <a:buNone/>
            </a:pPr>
            <a:r>
              <a:rPr lang="en-GB" altLang="en-US" sz="1000" dirty="0">
                <a:ea typeface="HelveticaNeueLT Std Cn"/>
              </a:rPr>
              <a:t>Duff AJA, Latchford </a:t>
            </a:r>
            <a:r>
              <a:rPr lang="en-GB" altLang="en-US" sz="1000" dirty="0" err="1">
                <a:ea typeface="HelveticaNeueLT Std Cn"/>
              </a:rPr>
              <a:t>GJ</a:t>
            </a:r>
            <a:r>
              <a:rPr lang="en-GB" altLang="en-US" sz="1000" dirty="0">
                <a:ea typeface="HelveticaNeueLT Std Cn"/>
              </a:rPr>
              <a:t>. </a:t>
            </a:r>
            <a:r>
              <a:rPr lang="en-GB" altLang="en-US" sz="1000" i="1" dirty="0" err="1">
                <a:ea typeface="HelveticaNeueLT Std Cn"/>
              </a:rPr>
              <a:t>Pediatr</a:t>
            </a:r>
            <a:r>
              <a:rPr lang="en-GB" altLang="en-US" sz="1000" i="1" dirty="0">
                <a:ea typeface="HelveticaNeueLT Std Cn"/>
              </a:rPr>
              <a:t> </a:t>
            </a:r>
            <a:r>
              <a:rPr lang="en-GB" altLang="en-US" sz="1000" i="1" dirty="0" err="1">
                <a:ea typeface="HelveticaNeueLT Std Cn"/>
              </a:rPr>
              <a:t>Pulmonol</a:t>
            </a:r>
            <a:r>
              <a:rPr lang="en-GB" altLang="en-US" sz="1000" i="1" dirty="0">
                <a:ea typeface="HelveticaNeueLT Std Cn"/>
              </a:rPr>
              <a:t> </a:t>
            </a:r>
            <a:r>
              <a:rPr lang="en-GB" altLang="en-US" sz="1000" dirty="0">
                <a:ea typeface="HelveticaNeueLT Std Cn"/>
              </a:rPr>
              <a:t>2010;45:211–220.</a:t>
            </a:r>
            <a:endParaRPr lang="de-DE" altLang="en-US" sz="1000" dirty="0">
              <a:latin typeface="HelveticaNeueLT Std Cn"/>
              <a:ea typeface="HelveticaNeueLT Std Cn"/>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المجتمع والثقافة</a:t>
            </a:r>
          </a:p>
        </p:txBody>
      </p:sp>
      <p:sp>
        <p:nvSpPr>
          <p:cNvPr id="22531" name="Content Placeholder 2"/>
          <p:cNvSpPr>
            <a:spLocks noGrp="1"/>
          </p:cNvSpPr>
          <p:nvPr>
            <p:ph idx="1"/>
          </p:nvPr>
        </p:nvSpPr>
        <p:spPr>
          <a:xfrm>
            <a:off x="457200" y="1570038"/>
            <a:ext cx="8229600" cy="4311650"/>
          </a:xfrm>
        </p:spPr>
        <p:txBody>
          <a:bodyPr/>
          <a:lstStyle/>
          <a:p>
            <a:pPr algn="r" rtl="1" eaLnBrk="1" hangingPunct="1"/>
            <a:r>
              <a:rPr lang="x-none" sz="2400" b="0" i="0" strike="noStrike" cap="none" spc="0" baseline="0">
                <a:solidFill>
                  <a:srgbClr val="1D2763"/>
                </a:solidFill>
                <a:effectLst/>
                <a:latin typeface="Arial"/>
                <a:ea typeface="Arial"/>
                <a:cs typeface="Arial"/>
              </a:rPr>
              <a:t>قد يلتقط المرضى توقعات مختلفة حول ما يجب عليهم فعله </a:t>
            </a:r>
            <a:r>
              <a:rPr lang="ar-EG" sz="2400" b="0" i="0" strike="noStrike" cap="none" spc="0" baseline="0" dirty="0">
                <a:solidFill>
                  <a:srgbClr val="1D2763"/>
                </a:solidFill>
                <a:effectLst/>
                <a:latin typeface="Arial"/>
                <a:ea typeface="Arial"/>
                <a:cs typeface="Arial"/>
              </a:rPr>
              <a:t>(</a:t>
            </a:r>
            <a:r>
              <a:rPr lang="x-none" sz="2400" b="0" i="0" strike="noStrike" cap="none" spc="0" baseline="0">
                <a:solidFill>
                  <a:srgbClr val="1D2763"/>
                </a:solidFill>
                <a:effectLst/>
                <a:latin typeface="Arial"/>
                <a:ea typeface="Arial"/>
                <a:cs typeface="Arial"/>
              </a:rPr>
              <a:t>الأعراف الاجتماعية</a:t>
            </a:r>
            <a:r>
              <a:rPr lang="ar-EG" sz="2400" b="0" i="0" strike="noStrike" cap="none" spc="0" baseline="0" dirty="0">
                <a:solidFill>
                  <a:srgbClr val="1D2763"/>
                </a:solidFill>
                <a:effectLst/>
                <a:latin typeface="Arial"/>
                <a:ea typeface="Arial"/>
                <a:cs typeface="Arial"/>
              </a:rPr>
              <a:t>)</a:t>
            </a:r>
            <a:endParaRPr lang="x-none" sz="2400" b="0" i="0" strike="noStrike" cap="none" spc="0" baseline="0">
              <a:solidFill>
                <a:srgbClr val="1D2763"/>
              </a:solidFill>
              <a:effectLst/>
              <a:latin typeface="Arial"/>
              <a:ea typeface="Arial"/>
              <a:cs typeface="Arial"/>
            </a:endParaRPr>
          </a:p>
          <a:p>
            <a:pPr lvl="1" algn="r" rtl="1" eaLnBrk="1" hangingPunct="1"/>
            <a:r>
              <a:rPr lang="x-none" sz="2200" b="0" i="0" strike="noStrike" cap="none" spc="0" baseline="0">
                <a:solidFill>
                  <a:srgbClr val="000000"/>
                </a:solidFill>
                <a:effectLst/>
                <a:latin typeface="Arial"/>
                <a:ea typeface="Arial"/>
                <a:cs typeface="Arial"/>
              </a:rPr>
              <a:t>هل يرتدي الناس عادةً أحزمة الأمان؟</a:t>
            </a:r>
          </a:p>
          <a:p>
            <a:pPr lvl="1" algn="r" rtl="1" eaLnBrk="1" hangingPunct="1"/>
            <a:r>
              <a:rPr lang="x-none" sz="2200" b="0" i="0" strike="noStrike" cap="none" spc="0" baseline="0">
                <a:solidFill>
                  <a:srgbClr val="000000"/>
                </a:solidFill>
                <a:effectLst/>
                <a:latin typeface="Arial"/>
                <a:ea typeface="Arial"/>
                <a:cs typeface="Arial"/>
              </a:rPr>
              <a:t>هل يحضر الناس عادةً لمواعيد المستشفى؟</a:t>
            </a:r>
          </a:p>
          <a:p>
            <a:pPr lvl="1" algn="r" rtl="1" eaLnBrk="1" hangingPunct="1"/>
            <a:r>
              <a:rPr lang="x-none" sz="2200" b="0" i="0" strike="noStrike" cap="none" spc="0" baseline="0">
                <a:solidFill>
                  <a:srgbClr val="000000"/>
                </a:solidFill>
                <a:effectLst/>
                <a:latin typeface="Arial"/>
                <a:ea typeface="Arial"/>
                <a:cs typeface="Arial"/>
              </a:rPr>
              <a:t>هل يأخذ الأشخاص الآخرون عادةً علاجاتهم؟</a:t>
            </a:r>
          </a:p>
          <a:p>
            <a:pPr eaLnBrk="1" hangingPunct="1"/>
            <a:endParaRPr lang="en-GB" altLang="en-US" dirty="0">
              <a:ea typeface="HelveticaNeueLT Std Cn"/>
            </a:endParaRPr>
          </a:p>
          <a:p>
            <a:pPr algn="r" rtl="1" eaLnBrk="1" hangingPunct="1"/>
            <a:r>
              <a:rPr lang="x-none" sz="2400" b="0" i="0" strike="noStrike" cap="none" spc="0" baseline="0">
                <a:solidFill>
                  <a:srgbClr val="1D2763"/>
                </a:solidFill>
                <a:effectLst/>
                <a:latin typeface="Arial"/>
                <a:ea typeface="Arial"/>
                <a:cs typeface="Arial"/>
              </a:rPr>
              <a:t>الموارد الاجتماعية مهمة</a:t>
            </a:r>
          </a:p>
          <a:p>
            <a:pPr lvl="1" algn="r" rtl="1" eaLnBrk="1" hangingPunct="1"/>
            <a:r>
              <a:rPr lang="x-none" sz="2200" b="0" i="0" strike="noStrike" cap="none" spc="0" baseline="0">
                <a:solidFill>
                  <a:srgbClr val="000000"/>
                </a:solidFill>
                <a:effectLst/>
                <a:latin typeface="Arial"/>
                <a:ea typeface="Arial"/>
                <a:cs typeface="Arial"/>
              </a:rPr>
              <a:t>المال، الإسكان، وما إلى ذلك</a:t>
            </a:r>
          </a:p>
          <a:p>
            <a:pPr eaLnBrk="1" hangingPunct="1"/>
            <a:endParaRPr lang="en-GB" altLang="en-US" sz="2000" dirty="0">
              <a:ea typeface="HelveticaNeueLT Std Cn"/>
            </a:endParaRPr>
          </a:p>
        </p:txBody>
      </p:sp>
      <p:sp>
        <p:nvSpPr>
          <p:cNvPr id="22532" name="TextBox 4"/>
          <p:cNvSpPr txBox="1">
            <a:spLocks noChangeArrowheads="1"/>
          </p:cNvSpPr>
          <p:nvPr/>
        </p:nvSpPr>
        <p:spPr bwMode="auto">
          <a:xfrm>
            <a:off x="-9144" y="6107113"/>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chemeClr val="tx1"/>
                </a:solidFill>
                <a:latin typeface="Calibri" pitchFamily="34" charset="0"/>
              </a:defRPr>
            </a:lvl1pPr>
            <a:lvl2pPr marL="742950" indent="-285750">
              <a:spcBef>
                <a:spcPct val="20000"/>
              </a:spcBef>
              <a:buFont typeface="Arial" pitchFamily="34" charset="0"/>
              <a:buChar char="–"/>
              <a:defRPr sz="2200">
                <a:solidFill>
                  <a:schemeClr val="tx1"/>
                </a:solidFill>
                <a:latin typeface="Calibri" pitchFamily="34" charset="0"/>
              </a:defRPr>
            </a:lvl2pPr>
            <a:lvl3pPr marL="1143000" indent="-228600">
              <a:spcBef>
                <a:spcPct val="20000"/>
              </a:spcBef>
              <a:buFont typeface="Arial" pitchFamily="34" charset="0"/>
              <a:buChar char="•"/>
              <a:defRPr sz="2000">
                <a:solidFill>
                  <a:schemeClr val="tx1"/>
                </a:solidFill>
                <a:latin typeface="Calibri" pitchFamily="34" charset="0"/>
              </a:defRPr>
            </a:lvl3pPr>
            <a:lvl4pPr marL="1600200" indent="-228600">
              <a:spcBef>
                <a:spcPct val="20000"/>
              </a:spcBef>
              <a:buFont typeface="Arial" pitchFamily="34" charset="0"/>
              <a:buChar char="–"/>
              <a:defRPr>
                <a:solidFill>
                  <a:schemeClr val="tx1"/>
                </a:solidFill>
                <a:latin typeface="Calibri" pitchFamily="34" charset="0"/>
              </a:defRPr>
            </a:lvl4pPr>
            <a:lvl5pPr marL="2057400" indent="-22860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algn="r" eaLnBrk="1" hangingPunct="1">
              <a:spcBef>
                <a:spcPct val="0"/>
              </a:spcBef>
              <a:buNone/>
            </a:pPr>
            <a:r>
              <a:rPr lang="en-GB" altLang="en-US" sz="1000" dirty="0">
                <a:ea typeface="HelveticaNeueLT Std Cn"/>
              </a:rPr>
              <a:t>Duff AJA, Latchford </a:t>
            </a:r>
            <a:r>
              <a:rPr lang="en-GB" altLang="en-US" sz="1000" dirty="0" err="1">
                <a:ea typeface="HelveticaNeueLT Std Cn"/>
              </a:rPr>
              <a:t>GJ</a:t>
            </a:r>
            <a:r>
              <a:rPr lang="en-GB" altLang="en-US" sz="1000" dirty="0">
                <a:ea typeface="HelveticaNeueLT Std Cn"/>
              </a:rPr>
              <a:t>. </a:t>
            </a:r>
            <a:r>
              <a:rPr lang="en-GB" altLang="en-US" sz="1000" i="1" dirty="0" err="1">
                <a:ea typeface="HelveticaNeueLT Std Cn"/>
              </a:rPr>
              <a:t>Pediatr</a:t>
            </a:r>
            <a:r>
              <a:rPr lang="en-GB" altLang="en-US" sz="1000" i="1" dirty="0">
                <a:ea typeface="HelveticaNeueLT Std Cn"/>
              </a:rPr>
              <a:t> </a:t>
            </a:r>
            <a:r>
              <a:rPr lang="en-GB" altLang="en-US" sz="1000" i="1" dirty="0" err="1">
                <a:ea typeface="HelveticaNeueLT Std Cn"/>
              </a:rPr>
              <a:t>Pulmonol</a:t>
            </a:r>
            <a:r>
              <a:rPr lang="en-GB" altLang="en-US" sz="1000" i="1" dirty="0">
                <a:ea typeface="HelveticaNeueLT Std Cn"/>
              </a:rPr>
              <a:t> </a:t>
            </a:r>
            <a:r>
              <a:rPr lang="en-GB" altLang="en-US" sz="1000" dirty="0">
                <a:ea typeface="HelveticaNeueLT Std Cn"/>
              </a:rPr>
              <a:t>2010;45:211–220.</a:t>
            </a:r>
            <a:endParaRPr lang="de-DE" altLang="en-US" sz="1000" dirty="0">
              <a:latin typeface="HelveticaNeueLT Std Cn"/>
              <a:ea typeface="HelveticaNeueLT Std Cn"/>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العائلة والأصدقاء</a:t>
            </a:r>
          </a:p>
        </p:txBody>
      </p:sp>
      <p:sp>
        <p:nvSpPr>
          <p:cNvPr id="23555" name="Content Placeholder 7"/>
          <p:cNvSpPr>
            <a:spLocks noGrp="1"/>
          </p:cNvSpPr>
          <p:nvPr>
            <p:ph idx="1"/>
          </p:nvPr>
        </p:nvSpPr>
        <p:spPr>
          <a:xfrm>
            <a:off x="457200" y="1570038"/>
            <a:ext cx="8229600" cy="4311650"/>
          </a:xfrm>
        </p:spPr>
        <p:txBody>
          <a:bodyPr/>
          <a:lstStyle/>
          <a:p>
            <a:pPr algn="r" rtl="1" eaLnBrk="1" hangingPunct="1"/>
            <a:r>
              <a:rPr lang="x-none" sz="2400" b="0" i="0" strike="noStrike" cap="none" spc="0" baseline="0" dirty="0">
                <a:solidFill>
                  <a:srgbClr val="1D2763"/>
                </a:solidFill>
                <a:effectLst/>
                <a:latin typeface="Arial"/>
                <a:ea typeface="Arial"/>
                <a:cs typeface="Arial"/>
              </a:rPr>
              <a:t>تأثير رئيسي: ترتبط الخلافات الأسرية والمشاركة المفرطة وضعف التواصل بمشكلات الالتزام</a:t>
            </a:r>
          </a:p>
          <a:p>
            <a:pPr eaLnBrk="1" hangingPunct="1">
              <a:lnSpc>
                <a:spcPct val="90000"/>
              </a:lnSpc>
              <a:spcBef>
                <a:spcPct val="10000"/>
              </a:spcBef>
            </a:pPr>
            <a:endParaRPr lang="en-GB" altLang="en-US" dirty="0">
              <a:ea typeface="HelveticaNeueLT Std Cn"/>
            </a:endParaRPr>
          </a:p>
          <a:p>
            <a:pPr algn="r" rtl="1" eaLnBrk="1" hangingPunct="1">
              <a:lnSpc>
                <a:spcPct val="90000"/>
              </a:lnSpc>
              <a:spcBef>
                <a:spcPct val="10000"/>
              </a:spcBef>
            </a:pPr>
            <a:r>
              <a:rPr lang="x-none" sz="2400" b="0" i="0" strike="noStrike" cap="none" spc="0" baseline="0" dirty="0">
                <a:solidFill>
                  <a:srgbClr val="1D2763"/>
                </a:solidFill>
                <a:effectLst/>
                <a:latin typeface="Arial"/>
                <a:ea typeface="Arial"/>
                <a:cs typeface="Arial"/>
              </a:rPr>
              <a:t>الموارد الأسرية:</a:t>
            </a:r>
          </a:p>
          <a:p>
            <a:pPr lvl="1" algn="r" rtl="1" eaLnBrk="1" hangingPunct="1"/>
            <a:r>
              <a:rPr lang="x-none" sz="2200" b="0" i="0" strike="noStrike" cap="none" spc="0" baseline="0" dirty="0">
                <a:solidFill>
                  <a:srgbClr val="000000"/>
                </a:solidFill>
                <a:effectLst/>
                <a:latin typeface="Arial"/>
                <a:ea typeface="Arial"/>
                <a:cs typeface="Arial"/>
              </a:rPr>
              <a:t>الموارد العملية </a:t>
            </a:r>
            <a:r>
              <a:rPr lang="ar-EG" sz="2200" b="0" i="0" strike="noStrike" cap="none" spc="0" baseline="0" dirty="0">
                <a:solidFill>
                  <a:srgbClr val="000000"/>
                </a:solidFill>
                <a:effectLst/>
                <a:latin typeface="Arial"/>
                <a:ea typeface="Arial"/>
                <a:cs typeface="Arial"/>
              </a:rPr>
              <a:t>(</a:t>
            </a:r>
            <a:r>
              <a:rPr lang="x-none" sz="2200" b="0" i="0" strike="noStrike" cap="none" spc="0" baseline="0" dirty="0">
                <a:solidFill>
                  <a:srgbClr val="000000"/>
                </a:solidFill>
                <a:effectLst/>
                <a:latin typeface="Arial"/>
                <a:ea typeface="Arial"/>
                <a:cs typeface="Arial"/>
              </a:rPr>
              <a:t>النقل، إلخ</a:t>
            </a:r>
            <a:r>
              <a:rPr lang="ar-EG" sz="2200" b="0" i="0" strike="noStrike" cap="none" spc="0" baseline="0" dirty="0">
                <a:solidFill>
                  <a:srgbClr val="000000"/>
                </a:solidFill>
                <a:effectLst/>
                <a:latin typeface="Arial"/>
                <a:ea typeface="Arial"/>
                <a:cs typeface="Arial"/>
              </a:rPr>
              <a:t>)</a:t>
            </a:r>
            <a:endParaRPr lang="x-none" sz="2200" b="0" i="0" strike="noStrike" cap="none" spc="0" baseline="0" dirty="0">
              <a:solidFill>
                <a:srgbClr val="000000"/>
              </a:solidFill>
              <a:effectLst/>
              <a:latin typeface="Arial"/>
              <a:ea typeface="Arial"/>
              <a:cs typeface="Arial"/>
            </a:endParaRPr>
          </a:p>
          <a:p>
            <a:pPr lvl="1" algn="r" rtl="1" eaLnBrk="1" hangingPunct="1"/>
            <a:r>
              <a:rPr lang="x-none" sz="2200" b="0" i="0" strike="noStrike" cap="none" spc="0" baseline="0" dirty="0">
                <a:solidFill>
                  <a:srgbClr val="000000"/>
                </a:solidFill>
                <a:effectLst/>
                <a:latin typeface="Arial"/>
                <a:ea typeface="Arial"/>
                <a:cs typeface="Arial"/>
              </a:rPr>
              <a:t>الموارد النفسية </a:t>
            </a:r>
            <a:r>
              <a:rPr lang="ar-EG" sz="2200" b="0" i="0" strike="noStrike" cap="none" spc="0" baseline="0" dirty="0">
                <a:solidFill>
                  <a:srgbClr val="000000"/>
                </a:solidFill>
                <a:effectLst/>
                <a:latin typeface="Arial"/>
                <a:ea typeface="Arial"/>
                <a:cs typeface="Arial"/>
              </a:rPr>
              <a:t>(</a:t>
            </a:r>
            <a:r>
              <a:rPr lang="x-none" sz="2200" b="0" i="0" strike="noStrike" cap="none" spc="0" baseline="0" dirty="0">
                <a:solidFill>
                  <a:srgbClr val="000000"/>
                </a:solidFill>
                <a:effectLst/>
                <a:latin typeface="Arial"/>
                <a:ea typeface="Arial"/>
                <a:cs typeface="Arial"/>
              </a:rPr>
              <a:t>الدعم، أسلوب التأقلم، إلخ</a:t>
            </a:r>
            <a:r>
              <a:rPr lang="ar-EG" sz="2200" b="0" i="0" strike="noStrike" cap="none" spc="0" baseline="0" dirty="0">
                <a:solidFill>
                  <a:srgbClr val="000000"/>
                </a:solidFill>
                <a:effectLst/>
                <a:latin typeface="Arial"/>
                <a:ea typeface="Arial"/>
                <a:cs typeface="Arial"/>
              </a:rPr>
              <a:t>)</a:t>
            </a:r>
            <a:endParaRPr lang="x-none" sz="2200" b="0" i="0" strike="noStrike" cap="none" spc="0" baseline="0" dirty="0">
              <a:solidFill>
                <a:srgbClr val="000000"/>
              </a:solidFill>
              <a:effectLst/>
              <a:latin typeface="Arial"/>
              <a:ea typeface="Arial"/>
              <a:cs typeface="Arial"/>
            </a:endParaRPr>
          </a:p>
          <a:p>
            <a:pPr eaLnBrk="1" hangingPunct="1"/>
            <a:endParaRPr lang="en-GB" altLang="en-US" dirty="0">
              <a:ea typeface="HelveticaNeueLT Std Cn"/>
            </a:endParaRPr>
          </a:p>
          <a:p>
            <a:pPr algn="r" rtl="1" eaLnBrk="1" hangingPunct="1"/>
            <a:r>
              <a:rPr lang="x-none" sz="2400" b="0" i="0" strike="noStrike" cap="none" spc="0" baseline="0" dirty="0">
                <a:solidFill>
                  <a:srgbClr val="1D2763"/>
                </a:solidFill>
                <a:effectLst/>
                <a:latin typeface="Arial"/>
                <a:ea typeface="Arial"/>
                <a:cs typeface="Arial"/>
              </a:rPr>
              <a:t>تأثير الأصدقاء/مجموعة الأقران؟</a:t>
            </a:r>
          </a:p>
          <a:p>
            <a:pPr eaLnBrk="1" hangingPunct="1"/>
            <a:endParaRPr lang="en-GB" altLang="en-US" dirty="0">
              <a:ea typeface="HelveticaNeueLT Std Cn"/>
            </a:endParaRPr>
          </a:p>
        </p:txBody>
      </p:sp>
      <p:sp>
        <p:nvSpPr>
          <p:cNvPr id="22532" name="TextBox 3"/>
          <p:cNvSpPr txBox="1">
            <a:spLocks noChangeArrowheads="1"/>
          </p:cNvSpPr>
          <p:nvPr/>
        </p:nvSpPr>
        <p:spPr bwMode="auto">
          <a:xfrm>
            <a:off x="1084148" y="6118225"/>
            <a:ext cx="8059852"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defRPr/>
            </a:pPr>
            <a:r>
              <a:rPr lang="en-GB" altLang="en-US" sz="1000" dirty="0"/>
              <a:t>Berge JM, Patterson JM. </a:t>
            </a:r>
            <a:r>
              <a:rPr lang="en-GB" altLang="en-US" sz="1000" i="1" dirty="0"/>
              <a:t>Fam </a:t>
            </a:r>
            <a:r>
              <a:rPr lang="en-GB" altLang="en-US" sz="1000" i="1" dirty="0" err="1"/>
              <a:t>Syst</a:t>
            </a:r>
            <a:r>
              <a:rPr lang="en-GB" altLang="en-US" sz="1000" i="1" dirty="0"/>
              <a:t> &amp; Health</a:t>
            </a:r>
            <a:r>
              <a:rPr lang="en-GB" altLang="en-US" sz="1000" dirty="0"/>
              <a:t> 2004;22:74–100.</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العائلة والأصدقاء</a:t>
            </a:r>
          </a:p>
        </p:txBody>
      </p:sp>
      <p:sp>
        <p:nvSpPr>
          <p:cNvPr id="39939" name="Content Placeholder 2"/>
          <p:cNvSpPr>
            <a:spLocks noGrp="1"/>
          </p:cNvSpPr>
          <p:nvPr>
            <p:ph idx="1"/>
          </p:nvPr>
        </p:nvSpPr>
        <p:spPr>
          <a:xfrm>
            <a:off x="457200" y="1570038"/>
            <a:ext cx="8229600" cy="4311650"/>
          </a:xfrm>
        </p:spPr>
        <p:txBody>
          <a:bodyPr rtlCol="0">
            <a:normAutofit/>
          </a:bodyPr>
          <a:lstStyle/>
          <a:p>
            <a:pPr algn="r" rtl="1" eaLnBrk="1" fontAlgn="auto" hangingPunct="1">
              <a:lnSpc>
                <a:spcPct val="90000"/>
              </a:lnSpc>
              <a:spcAft>
                <a:spcPct val="0"/>
              </a:spcAft>
              <a:buFont typeface="Arial"/>
              <a:buChar char="•"/>
              <a:defRPr/>
            </a:pPr>
            <a:r>
              <a:rPr lang="x-none" sz="2400" b="0" i="0" strike="noStrike" cap="none" spc="0" baseline="0" dirty="0">
                <a:solidFill>
                  <a:srgbClr val="1D2763"/>
                </a:solidFill>
                <a:effectLst/>
                <a:latin typeface="Arial"/>
                <a:ea typeface="Arial"/>
                <a:cs typeface="Arial"/>
              </a:rPr>
              <a:t>دوافع المراهقين العادية لها </a:t>
            </a:r>
            <a:r>
              <a:rPr lang="x-none" sz="2400" b="0" i="0" u="sng" strike="noStrike" cap="none" spc="0" baseline="0" dirty="0">
                <a:solidFill>
                  <a:srgbClr val="002060"/>
                </a:solidFill>
                <a:effectLst/>
                <a:uFill>
                  <a:solidFill>
                    <a:srgbClr val="002060"/>
                  </a:solidFill>
                </a:uFill>
                <a:latin typeface="Arial"/>
                <a:ea typeface="Arial"/>
                <a:cs typeface="Arial"/>
              </a:rPr>
              <a:t>تأثير طارد</a:t>
            </a:r>
            <a:r>
              <a:rPr lang="x-none" sz="2400" b="0" i="0" strike="noStrike" cap="none" spc="0" baseline="0" dirty="0">
                <a:solidFill>
                  <a:srgbClr val="1D2763"/>
                </a:solidFill>
                <a:effectLst/>
                <a:latin typeface="Arial"/>
                <a:ea typeface="Arial"/>
                <a:cs typeface="Arial"/>
              </a:rPr>
              <a:t> يؤدي إلى خمول ورغبة في الانفصال</a:t>
            </a:r>
          </a:p>
          <a:p>
            <a:pPr eaLnBrk="1" fontAlgn="auto" hangingPunct="1">
              <a:lnSpc>
                <a:spcPct val="90000"/>
              </a:lnSpc>
              <a:spcAft>
                <a:spcPct val="0"/>
              </a:spcAft>
              <a:buFont typeface="Arial"/>
              <a:buChar char="•"/>
              <a:defRPr/>
            </a:pPr>
            <a:endParaRPr lang="en-GB" altLang="en-US" dirty="0"/>
          </a:p>
          <a:p>
            <a:pPr algn="r" rtl="1" eaLnBrk="1" fontAlgn="auto" hangingPunct="1">
              <a:lnSpc>
                <a:spcPct val="90000"/>
              </a:lnSpc>
              <a:spcAft>
                <a:spcPct val="0"/>
              </a:spcAft>
              <a:buFont typeface="Arial"/>
              <a:buChar char="•"/>
              <a:defRPr/>
            </a:pPr>
            <a:r>
              <a:rPr lang="x-none" sz="2400" b="0" i="0" strike="noStrike" cap="none" spc="0" baseline="0" dirty="0">
                <a:solidFill>
                  <a:srgbClr val="1D2763"/>
                </a:solidFill>
                <a:effectLst/>
                <a:latin typeface="Arial"/>
                <a:ea typeface="Arial"/>
                <a:cs typeface="Arial"/>
              </a:rPr>
              <a:t>عندما يكون لديهم مرض مزمن، يكون هناك أيضًا تأثير </a:t>
            </a:r>
            <a:r>
              <a:rPr lang="x-none" sz="2400" b="0" i="0" u="sng" strike="noStrike" cap="none" spc="0" baseline="0" dirty="0">
                <a:solidFill>
                  <a:srgbClr val="002060"/>
                </a:solidFill>
                <a:effectLst/>
                <a:uFill>
                  <a:solidFill>
                    <a:srgbClr val="002060"/>
                  </a:solidFill>
                </a:uFill>
                <a:latin typeface="Arial"/>
                <a:ea typeface="Arial"/>
                <a:cs typeface="Arial"/>
              </a:rPr>
              <a:t>جاذب</a:t>
            </a:r>
            <a:r>
              <a:rPr lang="x-none" sz="2400" b="0" i="0" strike="noStrike" cap="none" spc="0" baseline="0" dirty="0">
                <a:solidFill>
                  <a:srgbClr val="002060"/>
                </a:solidFill>
                <a:effectLst/>
                <a:latin typeface="Arial"/>
                <a:ea typeface="Arial"/>
                <a:cs typeface="Arial"/>
              </a:rPr>
              <a:t> </a:t>
            </a:r>
            <a:r>
              <a:rPr lang="x-none" sz="2400" b="0" i="0" strike="noStrike" cap="none" spc="0" baseline="0" dirty="0">
                <a:solidFill>
                  <a:srgbClr val="1D2763"/>
                </a:solidFill>
                <a:effectLst/>
                <a:latin typeface="Arial"/>
                <a:ea typeface="Arial"/>
                <a:cs typeface="Arial"/>
              </a:rPr>
              <a:t>معاكس يجعلهم قريبين من العائلة</a:t>
            </a:r>
          </a:p>
          <a:p>
            <a:pPr marL="800100" lvl="1" indent="-342900" algn="r" rtl="1" eaLnBrk="1" fontAlgn="auto" hangingPunct="1">
              <a:lnSpc>
                <a:spcPct val="90000"/>
              </a:lnSpc>
              <a:spcAft>
                <a:spcPct val="0"/>
              </a:spcAft>
              <a:buFont typeface="Arial"/>
              <a:buChar char="–"/>
              <a:defRPr/>
            </a:pPr>
            <a:r>
              <a:rPr lang="x-none" sz="2200" b="0" i="0" strike="noStrike" cap="none" spc="0" baseline="0" dirty="0">
                <a:solidFill>
                  <a:srgbClr val="000000"/>
                </a:solidFill>
                <a:effectLst/>
                <a:latin typeface="Arial"/>
                <a:ea typeface="Arial"/>
                <a:cs typeface="Arial"/>
              </a:rPr>
              <a:t>الاعتماد على الوالدين</a:t>
            </a:r>
          </a:p>
          <a:p>
            <a:pPr marL="800100" lvl="1" indent="-342900" algn="r" rtl="1" eaLnBrk="1" fontAlgn="auto" hangingPunct="1">
              <a:lnSpc>
                <a:spcPct val="90000"/>
              </a:lnSpc>
              <a:spcAft>
                <a:spcPct val="0"/>
              </a:spcAft>
              <a:buFont typeface="Arial"/>
              <a:buChar char="–"/>
              <a:defRPr/>
            </a:pPr>
            <a:r>
              <a:rPr lang="x-none" sz="2200" b="0" i="0" strike="noStrike" cap="none" spc="0" baseline="0" dirty="0">
                <a:solidFill>
                  <a:srgbClr val="000000"/>
                </a:solidFill>
                <a:effectLst/>
                <a:latin typeface="Arial"/>
                <a:ea typeface="Arial"/>
                <a:cs typeface="Arial"/>
              </a:rPr>
              <a:t>مخاوف الوالدين</a:t>
            </a:r>
          </a:p>
          <a:p>
            <a:pPr marL="800100" lvl="1" indent="-342900" algn="r" rtl="1" eaLnBrk="1" fontAlgn="auto" hangingPunct="1">
              <a:lnSpc>
                <a:spcPct val="90000"/>
              </a:lnSpc>
              <a:buFont typeface="Arial"/>
              <a:buChar char="–"/>
              <a:defRPr/>
            </a:pPr>
            <a:r>
              <a:rPr lang="x-none" sz="2200" b="0" i="0" strike="noStrike" cap="none" spc="0" baseline="0" dirty="0">
                <a:solidFill>
                  <a:srgbClr val="000000"/>
                </a:solidFill>
                <a:effectLst/>
                <a:latin typeface="Arial"/>
                <a:ea typeface="Arial"/>
                <a:cs typeface="Arial"/>
              </a:rPr>
              <a:t>صعوبات </a:t>
            </a:r>
            <a:r>
              <a:rPr lang="x-none" sz="2200" b="0" i="0" strike="noStrike" cap="none" spc="0" baseline="0">
                <a:solidFill>
                  <a:srgbClr val="000000"/>
                </a:solidFill>
                <a:effectLst/>
                <a:latin typeface="Arial"/>
                <a:ea typeface="Arial"/>
                <a:cs typeface="Arial"/>
              </a:rPr>
              <a:t>في </a:t>
            </a:r>
            <a:r>
              <a:rPr lang="ar-EG" dirty="0">
                <a:solidFill>
                  <a:srgbClr val="000000"/>
                </a:solidFill>
                <a:latin typeface="Arial"/>
              </a:rPr>
              <a:t>"</a:t>
            </a:r>
            <a:r>
              <a:rPr lang="x-none" sz="2200" b="0" i="0" strike="noStrike" cap="none" spc="0" baseline="0">
                <a:solidFill>
                  <a:srgbClr val="000000"/>
                </a:solidFill>
                <a:effectLst/>
                <a:latin typeface="Arial"/>
                <a:ea typeface="Arial"/>
                <a:cs typeface="Arial"/>
              </a:rPr>
              <a:t>التخلي</a:t>
            </a:r>
            <a:r>
              <a:rPr lang="ar-EG" sz="2200" b="0" i="0" strike="noStrike" cap="none" spc="0" baseline="0" dirty="0">
                <a:solidFill>
                  <a:srgbClr val="000000"/>
                </a:solidFill>
                <a:effectLst/>
                <a:latin typeface="Arial"/>
                <a:ea typeface="Arial"/>
                <a:cs typeface="Arial"/>
              </a:rPr>
              <a:t>"</a:t>
            </a:r>
            <a:r>
              <a:rPr lang="x-none" sz="2200" b="0" i="0" strike="noStrike" cap="none" spc="0" baseline="0">
                <a:solidFill>
                  <a:srgbClr val="000000"/>
                </a:solidFill>
                <a:effectLst/>
                <a:latin typeface="Arial"/>
                <a:ea typeface="Arial"/>
                <a:cs typeface="Arial"/>
              </a:rPr>
              <a:t> </a:t>
            </a:r>
            <a:endParaRPr lang="x-none" sz="2200" b="0" i="0" strike="noStrike" cap="none" spc="0" baseline="0" dirty="0">
              <a:solidFill>
                <a:srgbClr val="000000"/>
              </a:solidFill>
              <a:effectLst/>
              <a:latin typeface="Arial"/>
              <a:ea typeface="Arial"/>
              <a:cs typeface="Arial"/>
            </a:endParaRPr>
          </a:p>
          <a:p>
            <a:pPr eaLnBrk="1" fontAlgn="auto" hangingPunct="1">
              <a:lnSpc>
                <a:spcPct val="90000"/>
              </a:lnSpc>
              <a:spcAft>
                <a:spcPct val="0"/>
              </a:spcAft>
              <a:buFont typeface="Arial"/>
              <a:buChar char="•"/>
              <a:defRPr/>
            </a:pPr>
            <a:endParaRPr lang="en-GB" altLang="en-US" dirty="0"/>
          </a:p>
          <a:p>
            <a:pPr algn="r" rtl="1" eaLnBrk="1" fontAlgn="auto" hangingPunct="1">
              <a:lnSpc>
                <a:spcPct val="90000"/>
              </a:lnSpc>
              <a:spcAft>
                <a:spcPct val="0"/>
              </a:spcAft>
              <a:buFont typeface="Arial"/>
              <a:buChar char="•"/>
              <a:defRPr/>
            </a:pPr>
            <a:r>
              <a:rPr lang="x-none" sz="2400" b="0" i="0" strike="noStrike" cap="none" spc="0" baseline="0" dirty="0">
                <a:solidFill>
                  <a:srgbClr val="1D2763"/>
                </a:solidFill>
                <a:effectLst/>
                <a:latin typeface="Arial"/>
                <a:ea typeface="Arial"/>
                <a:cs typeface="Arial"/>
              </a:rPr>
              <a:t>يمكن أن يؤدي هذا إلى </a:t>
            </a:r>
            <a:r>
              <a:rPr lang="x-none" sz="2400" b="0" i="0" u="sng" strike="noStrike" cap="none" spc="0" baseline="0" dirty="0">
                <a:solidFill>
                  <a:srgbClr val="002060"/>
                </a:solidFill>
                <a:effectLst/>
                <a:uFill>
                  <a:solidFill>
                    <a:srgbClr val="002060"/>
                  </a:solidFill>
                </a:uFill>
                <a:latin typeface="Arial"/>
                <a:ea typeface="Arial"/>
                <a:cs typeface="Arial"/>
              </a:rPr>
              <a:t>صراع</a:t>
            </a:r>
            <a:r>
              <a:rPr lang="x-none" sz="2400" b="0" i="0" strike="noStrike" cap="none" spc="0" baseline="0" dirty="0">
                <a:solidFill>
                  <a:srgbClr val="1D2763"/>
                </a:solidFill>
                <a:effectLst/>
                <a:latin typeface="Arial"/>
                <a:ea typeface="Arial"/>
                <a:cs typeface="Arial"/>
              </a:rPr>
              <a:t>، والذي تم تحديده كعامل رئيسي في التسبب في ضعف الالتزام والحفاظ عليه</a:t>
            </a:r>
          </a:p>
          <a:p>
            <a:pPr marL="57150" indent="0" eaLnBrk="1" fontAlgn="auto" hangingPunct="1">
              <a:lnSpc>
                <a:spcPct val="90000"/>
              </a:lnSpc>
              <a:spcAft>
                <a:spcPct val="0"/>
              </a:spcAft>
              <a:buFont typeface="Arial"/>
              <a:buNone/>
              <a:defRPr/>
            </a:pPr>
            <a:endParaRPr lang="en-GB" altLang="en-US" dirty="0"/>
          </a:p>
        </p:txBody>
      </p:sp>
      <p:sp>
        <p:nvSpPr>
          <p:cNvPr id="4" name="TextBox 3"/>
          <p:cNvSpPr txBox="1">
            <a:spLocks noChangeArrowheads="1"/>
          </p:cNvSpPr>
          <p:nvPr/>
        </p:nvSpPr>
        <p:spPr bwMode="auto">
          <a:xfrm>
            <a:off x="1084148" y="6118225"/>
            <a:ext cx="8059852"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defRPr/>
            </a:pPr>
            <a:r>
              <a:rPr lang="en-GB" altLang="en-US" sz="1000" dirty="0"/>
              <a:t>Duff AJA, Oxley H. 2014.</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الأصدقاء: قوة الأقران</a:t>
            </a:r>
          </a:p>
        </p:txBody>
      </p:sp>
      <p:sp>
        <p:nvSpPr>
          <p:cNvPr id="24579" name="Content Placeholder 2"/>
          <p:cNvSpPr>
            <a:spLocks noGrp="1"/>
          </p:cNvSpPr>
          <p:nvPr>
            <p:ph idx="1"/>
          </p:nvPr>
        </p:nvSpPr>
        <p:spPr>
          <a:xfrm>
            <a:off x="457200" y="1570038"/>
            <a:ext cx="8229600" cy="4311650"/>
          </a:xfrm>
        </p:spPr>
        <p:txBody>
          <a:bodyPr>
            <a:normAutofit/>
          </a:bodyPr>
          <a:lstStyle/>
          <a:p>
            <a:pPr algn="r" rtl="1" eaLnBrk="1" hangingPunct="1">
              <a:lnSpc>
                <a:spcPct val="90000"/>
              </a:lnSpc>
              <a:defRPr/>
            </a:pPr>
            <a:r>
              <a:rPr lang="x-none" sz="2400" b="0" i="0" strike="noStrike" cap="none" spc="0" baseline="0">
                <a:solidFill>
                  <a:srgbClr val="1D2763"/>
                </a:solidFill>
                <a:effectLst/>
                <a:latin typeface="Arial"/>
                <a:ea typeface="Arial"/>
                <a:cs typeface="Arial"/>
              </a:rPr>
              <a:t>يسعى المراهقون إلى التعرف على مجموعات الأقران</a:t>
            </a:r>
          </a:p>
          <a:p>
            <a:pPr eaLnBrk="1" hangingPunct="1">
              <a:lnSpc>
                <a:spcPct val="90000"/>
              </a:lnSpc>
              <a:defRPr/>
            </a:pPr>
            <a:endParaRPr lang="en-GB" altLang="en-US">
              <a:ea typeface="HelveticaNeueLT Std Cn"/>
            </a:endParaRPr>
          </a:p>
          <a:p>
            <a:pPr algn="r" rtl="1" eaLnBrk="1" hangingPunct="1">
              <a:lnSpc>
                <a:spcPct val="90000"/>
              </a:lnSpc>
              <a:defRPr/>
            </a:pPr>
            <a:r>
              <a:rPr lang="x-none" sz="2400" b="0" i="0" strike="noStrike" cap="none" spc="0" baseline="0">
                <a:solidFill>
                  <a:srgbClr val="1D2763"/>
                </a:solidFill>
                <a:effectLst/>
                <a:latin typeface="Arial"/>
                <a:ea typeface="Arial"/>
                <a:cs typeface="Arial"/>
              </a:rPr>
              <a:t>غالبًا ما يكون لضغط الأقران دلالات سلبية</a:t>
            </a:r>
          </a:p>
          <a:p>
            <a:pPr eaLnBrk="1" hangingPunct="1">
              <a:lnSpc>
                <a:spcPct val="90000"/>
              </a:lnSpc>
              <a:defRPr/>
            </a:pPr>
            <a:endParaRPr lang="en-GB" altLang="en-US">
              <a:ea typeface="HelveticaNeueLT Std Cn"/>
            </a:endParaRPr>
          </a:p>
          <a:p>
            <a:pPr algn="r" rtl="1" eaLnBrk="1" hangingPunct="1">
              <a:lnSpc>
                <a:spcPct val="90000"/>
              </a:lnSpc>
              <a:defRPr/>
            </a:pPr>
            <a:r>
              <a:rPr lang="x-none" sz="2400" b="0" i="0" strike="noStrike" cap="none" spc="0" baseline="0">
                <a:solidFill>
                  <a:srgbClr val="1D2763"/>
                </a:solidFill>
                <a:effectLst/>
                <a:latin typeface="Arial"/>
                <a:ea typeface="Arial"/>
                <a:cs typeface="Arial"/>
              </a:rPr>
              <a:t>ومع ذلك، يمكن أن تكون قوة الأقران إيجابية للغاية...</a:t>
            </a:r>
          </a:p>
          <a:p>
            <a:pPr eaLnBrk="1" hangingPunct="1">
              <a:lnSpc>
                <a:spcPct val="90000"/>
              </a:lnSpc>
              <a:defRPr/>
            </a:pPr>
            <a:endParaRPr lang="en-GB" altLang="en-US">
              <a:ea typeface="HelveticaNeueLT Std Cn"/>
            </a:endParaRPr>
          </a:p>
          <a:p>
            <a:pPr algn="r" rtl="1" eaLnBrk="1" hangingPunct="1">
              <a:lnSpc>
                <a:spcPct val="90000"/>
              </a:lnSpc>
              <a:defRPr/>
            </a:pPr>
            <a:r>
              <a:rPr lang="x-none" sz="2400" b="0" i="0" strike="noStrike" cap="none" spc="0" baseline="0">
                <a:solidFill>
                  <a:srgbClr val="1D2763"/>
                </a:solidFill>
                <a:effectLst/>
                <a:latin typeface="Arial"/>
                <a:ea typeface="Arial"/>
                <a:cs typeface="Arial"/>
              </a:rPr>
              <a:t>قد يساعد الدعم من الأصدقاء المقربين في تخفيف التأثير السلبي للخلافات الزوجية على سلوك الأطفال</a:t>
            </a:r>
            <a:r>
              <a:rPr lang="en-US" sz="2400" b="0" i="0" strike="noStrike" cap="none" spc="0" baseline="30000">
                <a:solidFill>
                  <a:srgbClr val="1D2763"/>
                </a:solidFill>
                <a:effectLst/>
                <a:latin typeface="Arial"/>
                <a:ea typeface="Arial"/>
                <a:cs typeface="Arial"/>
              </a:rPr>
              <a:t>1</a:t>
            </a:r>
            <a:r>
              <a:rPr lang="x-none" sz="2400" b="0" i="0" strike="noStrike" cap="none" spc="0" baseline="0">
                <a:solidFill>
                  <a:srgbClr val="1D2763"/>
                </a:solidFill>
                <a:effectLst/>
                <a:latin typeface="Arial"/>
                <a:ea typeface="Arial"/>
                <a:cs typeface="Arial"/>
              </a:rPr>
              <a:t> </a:t>
            </a:r>
            <a:endParaRPr lang="en-GB" altLang="en-US" sz="1600" b="1" i="1">
              <a:ea typeface="HelveticaNeueLT Std Cn"/>
            </a:endParaRPr>
          </a:p>
          <a:p>
            <a:pPr eaLnBrk="1" hangingPunct="1">
              <a:lnSpc>
                <a:spcPct val="90000"/>
              </a:lnSpc>
              <a:defRPr/>
            </a:pPr>
            <a:endParaRPr lang="en-GB" altLang="en-US">
              <a:ea typeface="HelveticaNeueLT Std Cn"/>
            </a:endParaRPr>
          </a:p>
          <a:p>
            <a:pPr algn="r" rtl="1" eaLnBrk="1" hangingPunct="1">
              <a:lnSpc>
                <a:spcPct val="90000"/>
              </a:lnSpc>
              <a:defRPr/>
            </a:pPr>
            <a:r>
              <a:rPr lang="x-none" sz="2400" b="0" i="0" strike="noStrike" cap="none" spc="0" baseline="0">
                <a:solidFill>
                  <a:srgbClr val="1D2763"/>
                </a:solidFill>
                <a:effectLst/>
                <a:latin typeface="Arial"/>
                <a:ea typeface="Arial"/>
                <a:cs typeface="Arial"/>
              </a:rPr>
              <a:t>يُسهّل الدعم الاجتماعي من الأصدقاء/زملاء الدراسة المراهقين في التكيف مع المرض وقد يساعد في جوانب نمط الحياة لأنظمة العلاج</a:t>
            </a:r>
            <a:r>
              <a:rPr lang="en-US" sz="2400" b="0" i="0" strike="noStrike" cap="none" spc="0" baseline="30000">
                <a:solidFill>
                  <a:srgbClr val="1D2763"/>
                </a:solidFill>
                <a:effectLst/>
                <a:latin typeface="Arial"/>
                <a:ea typeface="Arial"/>
                <a:cs typeface="Arial"/>
              </a:rPr>
              <a:t>2</a:t>
            </a:r>
            <a:endParaRPr lang="en-GB" altLang="en-US" sz="1400">
              <a:ea typeface="HelveticaNeueLT Std Cn"/>
            </a:endParaRPr>
          </a:p>
        </p:txBody>
      </p:sp>
      <p:sp>
        <p:nvSpPr>
          <p:cNvPr id="24580" name="TextBox 3"/>
          <p:cNvSpPr txBox="1">
            <a:spLocks noChangeArrowheads="1"/>
          </p:cNvSpPr>
          <p:nvPr/>
        </p:nvSpPr>
        <p:spPr bwMode="auto">
          <a:xfrm>
            <a:off x="-9144" y="6107113"/>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defRPr/>
            </a:pPr>
            <a:r>
              <a:rPr lang="de-DE" altLang="en-US" sz="1000" dirty="0"/>
              <a:t>1. Wasserstein </a:t>
            </a:r>
            <a:r>
              <a:rPr lang="de-DE" altLang="en-US" sz="1000" dirty="0" err="1"/>
              <a:t>SB</a:t>
            </a:r>
            <a:r>
              <a:rPr lang="de-DE" altLang="en-US" sz="1000" dirty="0"/>
              <a:t>, La </a:t>
            </a:r>
            <a:r>
              <a:rPr lang="de-DE" altLang="en-US" sz="1000" dirty="0" err="1"/>
              <a:t>Greca</a:t>
            </a:r>
            <a:r>
              <a:rPr lang="de-DE" altLang="en-US" sz="1000" dirty="0"/>
              <a:t> AM. </a:t>
            </a:r>
            <a:r>
              <a:rPr lang="de-DE" altLang="en-US" sz="1000" i="1" dirty="0"/>
              <a:t>J </a:t>
            </a:r>
            <a:r>
              <a:rPr lang="de-DE" altLang="en-US" sz="1000" i="1" dirty="0" err="1"/>
              <a:t>Clin</a:t>
            </a:r>
            <a:r>
              <a:rPr lang="de-DE" altLang="en-US" sz="1000" i="1" dirty="0"/>
              <a:t> Child </a:t>
            </a:r>
            <a:r>
              <a:rPr lang="de-DE" altLang="en-US" sz="1000" i="1" dirty="0" err="1"/>
              <a:t>Psychol</a:t>
            </a:r>
            <a:r>
              <a:rPr lang="de-DE" altLang="en-US" sz="1000" i="1" dirty="0"/>
              <a:t> </a:t>
            </a:r>
            <a:r>
              <a:rPr lang="de-DE" altLang="en-US" sz="1000" dirty="0"/>
              <a:t>1996;25:177–182; 2.</a:t>
            </a:r>
            <a:r>
              <a:rPr lang="it-IT" altLang="en-US" sz="1000" dirty="0"/>
              <a:t> La  Greca AM, et al. </a:t>
            </a:r>
            <a:r>
              <a:rPr lang="it-IT" altLang="en-US" sz="1000" i="1" dirty="0"/>
              <a:t>J </a:t>
            </a:r>
            <a:r>
              <a:rPr lang="it-IT" altLang="en-US" sz="1000" i="1" dirty="0" err="1"/>
              <a:t>Dev</a:t>
            </a:r>
            <a:r>
              <a:rPr lang="it-IT" altLang="en-US" sz="1000" i="1" dirty="0"/>
              <a:t> </a:t>
            </a:r>
            <a:r>
              <a:rPr lang="it-IT" altLang="en-US" sz="1000" i="1" dirty="0" err="1"/>
              <a:t>Behav</a:t>
            </a:r>
            <a:r>
              <a:rPr lang="it-IT" altLang="en-US" sz="1000" i="1" dirty="0"/>
              <a:t> </a:t>
            </a:r>
            <a:r>
              <a:rPr lang="it-IT" altLang="en-US" sz="1000" i="1" dirty="0" err="1"/>
              <a:t>Pediatr</a:t>
            </a:r>
            <a:r>
              <a:rPr lang="it-IT" altLang="en-US" sz="1000" i="1" dirty="0"/>
              <a:t> </a:t>
            </a:r>
            <a:r>
              <a:rPr lang="it-IT" altLang="en-US" sz="1000" dirty="0"/>
              <a:t>2002;23:271–280.</a:t>
            </a:r>
            <a:r>
              <a:rPr lang="de-DE" altLang="en-US" sz="1000" dirty="0"/>
              <a:t> </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العلاج</a:t>
            </a:r>
          </a:p>
        </p:txBody>
      </p:sp>
      <p:sp>
        <p:nvSpPr>
          <p:cNvPr id="26627" name="Content Placeholder 2"/>
          <p:cNvSpPr>
            <a:spLocks noGrp="1"/>
          </p:cNvSpPr>
          <p:nvPr>
            <p:ph idx="1"/>
          </p:nvPr>
        </p:nvSpPr>
        <p:spPr>
          <a:xfrm>
            <a:off x="457200" y="1570038"/>
            <a:ext cx="8229600" cy="4311650"/>
          </a:xfrm>
        </p:spPr>
        <p:txBody>
          <a:bodyPr/>
          <a:lstStyle/>
          <a:p>
            <a:pPr algn="r" rtl="1" eaLnBrk="1" hangingPunct="1">
              <a:lnSpc>
                <a:spcPct val="80000"/>
              </a:lnSpc>
            </a:pPr>
            <a:r>
              <a:rPr lang="x-none" sz="2400" b="0" i="0" strike="noStrike" cap="none" spc="0" baseline="0">
                <a:solidFill>
                  <a:srgbClr val="1D2763"/>
                </a:solidFill>
                <a:effectLst/>
                <a:latin typeface="Arial"/>
                <a:ea typeface="Arial"/>
                <a:cs typeface="Arial"/>
              </a:rPr>
              <a:t>يكون الالتزام أكثر ضعفًا إذا كان النظام:</a:t>
            </a:r>
            <a:endParaRPr lang="en-GB" altLang="en-US" baseline="30000" dirty="0">
              <a:ea typeface="HelveticaNeueLT Std Cn"/>
            </a:endParaRPr>
          </a:p>
          <a:p>
            <a:pPr lvl="1" algn="r" rtl="1" eaLnBrk="1" hangingPunct="1">
              <a:lnSpc>
                <a:spcPct val="90000"/>
              </a:lnSpc>
            </a:pPr>
            <a:r>
              <a:rPr lang="x-none" sz="2200" b="0" i="0" strike="noStrike" cap="none" spc="0" baseline="0">
                <a:solidFill>
                  <a:srgbClr val="000000"/>
                </a:solidFill>
                <a:effectLst/>
                <a:latin typeface="Arial"/>
                <a:ea typeface="Arial"/>
                <a:cs typeface="Arial"/>
              </a:rPr>
              <a:t>يصعب فهمه</a:t>
            </a:r>
          </a:p>
          <a:p>
            <a:pPr lvl="1" algn="r" rtl="1" eaLnBrk="1" hangingPunct="1">
              <a:lnSpc>
                <a:spcPct val="90000"/>
              </a:lnSpc>
            </a:pPr>
            <a:r>
              <a:rPr lang="x-none" sz="2200" b="0" i="0" strike="noStrike" cap="none" spc="0" baseline="0">
                <a:solidFill>
                  <a:srgbClr val="000000"/>
                </a:solidFill>
                <a:effectLst/>
                <a:latin typeface="Arial"/>
                <a:ea typeface="Arial"/>
                <a:cs typeface="Arial"/>
              </a:rPr>
              <a:t>معقد</a:t>
            </a:r>
          </a:p>
          <a:p>
            <a:pPr lvl="1" algn="r" rtl="1" eaLnBrk="1" hangingPunct="1">
              <a:lnSpc>
                <a:spcPct val="90000"/>
              </a:lnSpc>
            </a:pPr>
            <a:r>
              <a:rPr lang="x-none" sz="2200" b="0" i="0" strike="noStrike" cap="none" spc="0" baseline="0">
                <a:solidFill>
                  <a:srgbClr val="000000"/>
                </a:solidFill>
                <a:effectLst/>
                <a:latin typeface="Arial"/>
                <a:ea typeface="Arial"/>
                <a:cs typeface="Arial"/>
              </a:rPr>
              <a:t>يستغرق وقتًا طويلاً</a:t>
            </a:r>
          </a:p>
          <a:p>
            <a:pPr lvl="1" algn="r" rtl="1" eaLnBrk="1" hangingPunct="1">
              <a:lnSpc>
                <a:spcPct val="90000"/>
              </a:lnSpc>
            </a:pPr>
            <a:r>
              <a:rPr lang="x-none" sz="2200" b="0" i="0" strike="noStrike" cap="none" spc="0" baseline="0">
                <a:solidFill>
                  <a:srgbClr val="000000"/>
                </a:solidFill>
                <a:effectLst/>
                <a:latin typeface="Arial"/>
                <a:ea typeface="Arial"/>
                <a:cs typeface="Arial"/>
              </a:rPr>
              <a:t>لا يُعطي أي ملاحظات فورية حول ما إذا كان قد تم اتباعه بشكل صحيح</a:t>
            </a:r>
          </a:p>
          <a:p>
            <a:pPr lvl="1" algn="r" rtl="1" eaLnBrk="1" hangingPunct="1">
              <a:lnSpc>
                <a:spcPct val="90000"/>
              </a:lnSpc>
            </a:pPr>
            <a:r>
              <a:rPr lang="x-none" sz="2200" b="0" i="0" strike="noStrike" cap="none" spc="0" baseline="0">
                <a:solidFill>
                  <a:srgbClr val="000000"/>
                </a:solidFill>
                <a:effectLst/>
                <a:latin typeface="Arial"/>
                <a:ea typeface="Arial"/>
                <a:cs typeface="Arial"/>
              </a:rPr>
              <a:t>ليس له فائدة فورية ولكن ينطوي على الكثير من العواقب السلبية</a:t>
            </a:r>
          </a:p>
          <a:p>
            <a:pPr lvl="1" algn="r" rtl="1" eaLnBrk="1" hangingPunct="1">
              <a:lnSpc>
                <a:spcPct val="90000"/>
              </a:lnSpc>
            </a:pPr>
            <a:r>
              <a:rPr lang="x-none" sz="2200" b="0" i="0" strike="noStrike" cap="none" spc="0" baseline="0">
                <a:solidFill>
                  <a:srgbClr val="000000"/>
                </a:solidFill>
                <a:effectLst/>
                <a:latin typeface="Arial"/>
                <a:ea typeface="Arial"/>
                <a:cs typeface="Arial"/>
              </a:rPr>
              <a:t>تدخلي ويجعل التليّف الكيسي "مرئيًا" </a:t>
            </a:r>
            <a:r>
              <a:rPr lang="ar-EG" sz="2200" b="0" i="0" strike="noStrike" cap="none" spc="0" baseline="0" dirty="0">
                <a:solidFill>
                  <a:srgbClr val="000000"/>
                </a:solidFill>
                <a:effectLst/>
                <a:latin typeface="Arial"/>
                <a:ea typeface="Arial"/>
                <a:cs typeface="Arial"/>
              </a:rPr>
              <a:t>(</a:t>
            </a:r>
            <a:r>
              <a:rPr lang="x-none" sz="2200" b="0" i="0" strike="noStrike" cap="none" spc="0" baseline="0">
                <a:solidFill>
                  <a:srgbClr val="000000"/>
                </a:solidFill>
                <a:effectLst/>
                <a:latin typeface="Arial"/>
                <a:ea typeface="Arial"/>
                <a:cs typeface="Arial"/>
              </a:rPr>
              <a:t>على سبيل المثال، أبحاث السكري المتعلقة بالتليّف الكيسي</a:t>
            </a:r>
            <a:r>
              <a:rPr lang="ar-EG" sz="2200" b="0" i="0" strike="noStrike" cap="none" spc="0" baseline="0" dirty="0">
                <a:solidFill>
                  <a:srgbClr val="000000"/>
                </a:solidFill>
                <a:effectLst/>
                <a:latin typeface="Arial"/>
                <a:ea typeface="Arial"/>
                <a:cs typeface="Arial"/>
              </a:rPr>
              <a:t>)</a:t>
            </a:r>
            <a:endParaRPr lang="x-none" sz="2200" b="0" i="0" strike="noStrike" cap="none" spc="0" baseline="0">
              <a:solidFill>
                <a:srgbClr val="000000"/>
              </a:solidFill>
              <a:effectLst/>
              <a:latin typeface="Arial"/>
              <a:ea typeface="Arial"/>
              <a:cs typeface="Arial"/>
            </a:endParaRPr>
          </a:p>
        </p:txBody>
      </p:sp>
      <p:sp>
        <p:nvSpPr>
          <p:cNvPr id="26628" name="TextBox 4"/>
          <p:cNvSpPr txBox="1">
            <a:spLocks noChangeArrowheads="1"/>
          </p:cNvSpPr>
          <p:nvPr/>
        </p:nvSpPr>
        <p:spPr bwMode="auto">
          <a:xfrm>
            <a:off x="-9144" y="6108700"/>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chemeClr val="tx1"/>
                </a:solidFill>
                <a:latin typeface="Calibri" pitchFamily="34" charset="0"/>
              </a:defRPr>
            </a:lvl1pPr>
            <a:lvl2pPr marL="742950" indent="-285750">
              <a:spcBef>
                <a:spcPct val="20000"/>
              </a:spcBef>
              <a:buFont typeface="Arial" pitchFamily="34" charset="0"/>
              <a:buChar char="–"/>
              <a:defRPr sz="2200">
                <a:solidFill>
                  <a:schemeClr val="tx1"/>
                </a:solidFill>
                <a:latin typeface="Calibri" pitchFamily="34" charset="0"/>
              </a:defRPr>
            </a:lvl2pPr>
            <a:lvl3pPr marL="1143000" indent="-228600">
              <a:spcBef>
                <a:spcPct val="20000"/>
              </a:spcBef>
              <a:buFont typeface="Arial" pitchFamily="34" charset="0"/>
              <a:buChar char="•"/>
              <a:defRPr sz="2000">
                <a:solidFill>
                  <a:schemeClr val="tx1"/>
                </a:solidFill>
                <a:latin typeface="Calibri" pitchFamily="34" charset="0"/>
              </a:defRPr>
            </a:lvl3pPr>
            <a:lvl4pPr marL="1600200" indent="-228600">
              <a:spcBef>
                <a:spcPct val="20000"/>
              </a:spcBef>
              <a:buFont typeface="Arial" pitchFamily="34" charset="0"/>
              <a:buChar char="–"/>
              <a:defRPr>
                <a:solidFill>
                  <a:schemeClr val="tx1"/>
                </a:solidFill>
                <a:latin typeface="Calibri" pitchFamily="34" charset="0"/>
              </a:defRPr>
            </a:lvl4pPr>
            <a:lvl5pPr marL="2057400" indent="-22860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algn="r" eaLnBrk="1" hangingPunct="1">
              <a:spcBef>
                <a:spcPct val="0"/>
              </a:spcBef>
              <a:buNone/>
            </a:pPr>
            <a:r>
              <a:rPr lang="en-GB" altLang="en-US" sz="1000" dirty="0">
                <a:ea typeface="HelveticaNeueLT Std Cn"/>
              </a:rPr>
              <a:t>Duff AJA, Latchford </a:t>
            </a:r>
            <a:r>
              <a:rPr lang="en-GB" altLang="en-US" sz="1000" dirty="0" err="1">
                <a:ea typeface="HelveticaNeueLT Std Cn"/>
              </a:rPr>
              <a:t>GJ</a:t>
            </a:r>
            <a:r>
              <a:rPr lang="en-GB" altLang="en-US" sz="1000" dirty="0">
                <a:ea typeface="HelveticaNeueLT Std Cn"/>
              </a:rPr>
              <a:t>. </a:t>
            </a:r>
            <a:r>
              <a:rPr lang="en-GB" altLang="en-US" sz="1000" i="1" dirty="0" err="1">
                <a:ea typeface="HelveticaNeueLT Std Cn"/>
              </a:rPr>
              <a:t>Pediatr</a:t>
            </a:r>
            <a:r>
              <a:rPr lang="en-GB" altLang="en-US" sz="1000" i="1" dirty="0">
                <a:ea typeface="HelveticaNeueLT Std Cn"/>
              </a:rPr>
              <a:t> </a:t>
            </a:r>
            <a:r>
              <a:rPr lang="en-GB" altLang="en-US" sz="1000" i="1" dirty="0" err="1">
                <a:ea typeface="HelveticaNeueLT Std Cn"/>
              </a:rPr>
              <a:t>Pulmonol</a:t>
            </a:r>
            <a:r>
              <a:rPr lang="en-GB" altLang="en-US" sz="1000" i="1" dirty="0">
                <a:ea typeface="HelveticaNeueLT Std Cn"/>
              </a:rPr>
              <a:t> </a:t>
            </a:r>
            <a:r>
              <a:rPr lang="en-GB" altLang="en-US" sz="1000" dirty="0">
                <a:ea typeface="HelveticaNeueLT Std Cn"/>
              </a:rPr>
              <a:t>2010;45:211–220</a:t>
            </a:r>
            <a:endParaRPr lang="de-DE" altLang="en-US" sz="1000" dirty="0">
              <a:latin typeface="HelveticaNeueLT Std Cn"/>
              <a:ea typeface="HelveticaNeueLT Std Cn"/>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الخصائص الفردية</a:t>
            </a:r>
          </a:p>
        </p:txBody>
      </p:sp>
      <p:sp>
        <p:nvSpPr>
          <p:cNvPr id="64516" name="Rectangle 7"/>
          <p:cNvSpPr>
            <a:spLocks noGrp="1"/>
          </p:cNvSpPr>
          <p:nvPr>
            <p:ph idx="1"/>
          </p:nvPr>
        </p:nvSpPr>
        <p:spPr>
          <a:xfrm>
            <a:off x="457200" y="1570038"/>
            <a:ext cx="8229600" cy="4311650"/>
          </a:xfrm>
        </p:spPr>
        <p:txBody>
          <a:bodyPr rtlCol="0">
            <a:normAutofit/>
          </a:bodyPr>
          <a:lstStyle/>
          <a:p>
            <a:pPr algn="r" rtl="1" eaLnBrk="1" fontAlgn="auto" hangingPunct="1">
              <a:spcAft>
                <a:spcPct val="0"/>
              </a:spcAft>
              <a:buFont typeface="Arial"/>
              <a:buChar char="•"/>
              <a:defRPr/>
            </a:pPr>
            <a:r>
              <a:rPr lang="x-none" sz="2400" b="0" i="0" strike="noStrike" cap="none" spc="0" baseline="0">
                <a:solidFill>
                  <a:srgbClr val="1D2763"/>
                </a:solidFill>
                <a:effectLst/>
                <a:latin typeface="Arial"/>
                <a:ea typeface="Arial"/>
                <a:cs typeface="Arial"/>
              </a:rPr>
              <a:t>المعلومات الديموغرافية:</a:t>
            </a:r>
          </a:p>
          <a:p>
            <a:pPr marL="781050" lvl="1" indent="-381000" algn="r" rtl="1" eaLnBrk="1" fontAlgn="auto" hangingPunct="1">
              <a:lnSpc>
                <a:spcPct val="90000"/>
              </a:lnSpc>
              <a:spcAft>
                <a:spcPct val="0"/>
              </a:spcAft>
              <a:buFont typeface="Arial"/>
              <a:buChar char="–"/>
              <a:defRPr/>
            </a:pPr>
            <a:r>
              <a:rPr lang="x-none" sz="2200" b="0" i="0" strike="noStrike" cap="none" spc="0" baseline="0">
                <a:solidFill>
                  <a:srgbClr val="000000"/>
                </a:solidFill>
                <a:effectLst/>
                <a:latin typeface="Arial"/>
                <a:ea typeface="Arial"/>
                <a:cs typeface="Arial"/>
              </a:rPr>
              <a:t>العمر</a:t>
            </a:r>
            <a:r>
              <a:rPr lang="en-US" sz="2200" b="0" i="0" strike="noStrike" cap="none" spc="0" baseline="30000" dirty="0">
                <a:solidFill>
                  <a:srgbClr val="000000"/>
                </a:solidFill>
                <a:effectLst/>
                <a:latin typeface="Arial"/>
                <a:ea typeface="Arial"/>
                <a:cs typeface="Arial"/>
              </a:rPr>
              <a:t>1</a:t>
            </a:r>
            <a:r>
              <a:rPr lang="x-none" sz="2200" b="0" i="0" strike="noStrike" cap="none" spc="0" baseline="0">
                <a:solidFill>
                  <a:srgbClr val="000000"/>
                </a:solidFill>
                <a:effectLst/>
                <a:latin typeface="Arial"/>
                <a:ea typeface="Arial"/>
                <a:cs typeface="Arial"/>
              </a:rPr>
              <a:t> </a:t>
            </a:r>
          </a:p>
          <a:p>
            <a:pPr marL="1181100" lvl="2" indent="-381000" algn="r" rtl="1" eaLnBrk="1" fontAlgn="auto" hangingPunct="1">
              <a:lnSpc>
                <a:spcPct val="90000"/>
              </a:lnSpc>
              <a:spcAft>
                <a:spcPct val="0"/>
              </a:spcAft>
              <a:buFont typeface="Arial"/>
              <a:buChar char="•"/>
              <a:defRPr/>
            </a:pPr>
            <a:r>
              <a:rPr lang="x-none" sz="2000" b="0" i="0" strike="noStrike" cap="none" spc="0" baseline="0">
                <a:solidFill>
                  <a:srgbClr val="000000"/>
                </a:solidFill>
                <a:effectLst/>
                <a:latin typeface="Arial"/>
                <a:ea typeface="Arial"/>
                <a:cs typeface="Arial"/>
              </a:rPr>
              <a:t>يُمثل الالتزام تحديًا خاصًا لمعظم المراهقين</a:t>
            </a:r>
          </a:p>
          <a:p>
            <a:pPr marL="1181100" lvl="2" indent="-381000" algn="r" rtl="1" eaLnBrk="1" fontAlgn="auto" hangingPunct="1">
              <a:lnSpc>
                <a:spcPct val="90000"/>
              </a:lnSpc>
              <a:spcAft>
                <a:spcPct val="0"/>
              </a:spcAft>
              <a:buFont typeface="Arial"/>
              <a:buChar char="•"/>
              <a:defRPr/>
            </a:pPr>
            <a:r>
              <a:rPr lang="x-none" sz="2000" b="0" i="0" strike="noStrike" cap="none" spc="0" baseline="0">
                <a:solidFill>
                  <a:srgbClr val="000000"/>
                </a:solidFill>
                <a:effectLst/>
                <a:latin typeface="Arial"/>
                <a:ea typeface="Arial"/>
                <a:cs typeface="Arial"/>
              </a:rPr>
              <a:t>قد يواجه الشباب أيضًا مشكلات في الالتزام</a:t>
            </a:r>
          </a:p>
          <a:p>
            <a:pPr marL="781050" lvl="1" indent="-381000" algn="r" rtl="1" eaLnBrk="1" fontAlgn="auto" hangingPunct="1">
              <a:lnSpc>
                <a:spcPct val="90000"/>
              </a:lnSpc>
              <a:spcAft>
                <a:spcPct val="0"/>
              </a:spcAft>
              <a:buFont typeface="Arial"/>
              <a:buChar char="–"/>
              <a:defRPr/>
            </a:pPr>
            <a:r>
              <a:rPr lang="x-none" sz="2200" b="0" i="0" strike="noStrike" cap="none" spc="0" baseline="0">
                <a:solidFill>
                  <a:srgbClr val="000000"/>
                </a:solidFill>
                <a:effectLst/>
                <a:latin typeface="Arial"/>
                <a:ea typeface="Arial"/>
                <a:cs typeface="Arial"/>
              </a:rPr>
              <a:t>الجنس</a:t>
            </a:r>
            <a:r>
              <a:rPr lang="en-US" sz="2200" b="0" i="0" strike="noStrike" cap="none" spc="0" baseline="30000" dirty="0">
                <a:solidFill>
                  <a:srgbClr val="000000"/>
                </a:solidFill>
                <a:effectLst/>
                <a:latin typeface="Arial"/>
                <a:ea typeface="Arial"/>
                <a:cs typeface="Arial"/>
              </a:rPr>
              <a:t>2</a:t>
            </a:r>
          </a:p>
          <a:p>
            <a:pPr marL="1181100" lvl="2" indent="-381000" algn="r" rtl="1" eaLnBrk="1" fontAlgn="auto" hangingPunct="1">
              <a:lnSpc>
                <a:spcPct val="90000"/>
              </a:lnSpc>
              <a:spcAft>
                <a:spcPct val="0"/>
              </a:spcAft>
              <a:buFont typeface="Arial"/>
              <a:buChar char="•"/>
              <a:defRPr/>
            </a:pPr>
            <a:r>
              <a:rPr lang="x-none" sz="2000" b="0" i="0" strike="noStrike" cap="none" spc="0" baseline="0">
                <a:solidFill>
                  <a:srgbClr val="000000"/>
                </a:solidFill>
                <a:effectLst/>
                <a:latin typeface="Arial"/>
                <a:ea typeface="Arial"/>
                <a:cs typeface="Arial"/>
              </a:rPr>
              <a:t>الإناث أقل التزامًا في بعض جوانب نظام علاج التليّف الكيسي </a:t>
            </a:r>
            <a:r>
              <a:rPr lang="ar-EG" sz="2000" b="0" i="0" strike="noStrike" cap="none" spc="0" baseline="0" dirty="0">
                <a:solidFill>
                  <a:srgbClr val="000000"/>
                </a:solidFill>
                <a:effectLst/>
                <a:latin typeface="Arial"/>
                <a:ea typeface="Arial"/>
                <a:cs typeface="Arial"/>
              </a:rPr>
              <a:t>(</a:t>
            </a:r>
            <a:r>
              <a:rPr lang="x-none" sz="2000" b="0" i="0" strike="noStrike" cap="none" spc="0" baseline="0">
                <a:solidFill>
                  <a:srgbClr val="000000"/>
                </a:solidFill>
                <a:effectLst/>
                <a:latin typeface="Arial"/>
                <a:ea typeface="Arial"/>
                <a:cs typeface="Arial"/>
              </a:rPr>
              <a:t>مثل السعال والأطعمة الغنية بالدهون والأدوية عن طريق الفم</a:t>
            </a:r>
            <a:r>
              <a:rPr lang="ar-EG" sz="2000" b="0" i="0" strike="noStrike" cap="none" spc="0" baseline="0" dirty="0">
                <a:solidFill>
                  <a:srgbClr val="000000"/>
                </a:solidFill>
                <a:effectLst/>
                <a:latin typeface="Arial"/>
                <a:ea typeface="Arial"/>
                <a:cs typeface="Arial"/>
              </a:rPr>
              <a:t>)</a:t>
            </a:r>
            <a:endParaRPr lang="en-GB" altLang="en-US" b="1" i="1" dirty="0"/>
          </a:p>
          <a:p>
            <a:pPr marL="381000" indent="-381000" algn="r" rtl="1" eaLnBrk="1" fontAlgn="auto" hangingPunct="1">
              <a:lnSpc>
                <a:spcPct val="90000"/>
              </a:lnSpc>
              <a:spcAft>
                <a:spcPct val="0"/>
              </a:spcAft>
              <a:buFont typeface="Arial"/>
              <a:buChar char="•"/>
              <a:defRPr/>
            </a:pPr>
            <a:r>
              <a:rPr lang="x-none" sz="2400" b="0" i="0" strike="noStrike" cap="none" spc="0" baseline="0">
                <a:solidFill>
                  <a:srgbClr val="1D2763"/>
                </a:solidFill>
                <a:effectLst/>
                <a:latin typeface="Arial"/>
                <a:ea typeface="Arial"/>
                <a:cs typeface="Arial"/>
              </a:rPr>
              <a:t>المعرفة</a:t>
            </a:r>
          </a:p>
          <a:p>
            <a:pPr marL="781050" lvl="1" indent="-381000" algn="r" rtl="1" eaLnBrk="1" fontAlgn="auto" hangingPunct="1">
              <a:lnSpc>
                <a:spcPct val="90000"/>
              </a:lnSpc>
              <a:spcAft>
                <a:spcPct val="0"/>
              </a:spcAft>
              <a:buFont typeface="Arial"/>
              <a:buChar char="–"/>
              <a:defRPr/>
            </a:pPr>
            <a:r>
              <a:rPr lang="x-none" sz="2200" b="0" i="0" strike="noStrike" cap="none" spc="0" baseline="0">
                <a:solidFill>
                  <a:srgbClr val="000000"/>
                </a:solidFill>
                <a:effectLst/>
                <a:latin typeface="Arial"/>
                <a:ea typeface="Arial"/>
                <a:cs typeface="Arial"/>
              </a:rPr>
              <a:t>مهمة، لكن المعرفة ليست مثل الفعل…</a:t>
            </a:r>
          </a:p>
          <a:p>
            <a:pPr algn="r" rtl="1" eaLnBrk="1" fontAlgn="auto" hangingPunct="1">
              <a:spcAft>
                <a:spcPct val="0"/>
              </a:spcAft>
              <a:buFont typeface="Arial"/>
              <a:buChar char="•"/>
              <a:defRPr/>
            </a:pPr>
            <a:r>
              <a:rPr lang="x-none" sz="2400" b="0" i="0" strike="noStrike" cap="none" spc="0" baseline="0">
                <a:solidFill>
                  <a:srgbClr val="1D2763"/>
                </a:solidFill>
                <a:effectLst/>
                <a:latin typeface="Arial"/>
                <a:ea typeface="Arial"/>
                <a:cs typeface="Arial"/>
              </a:rPr>
              <a:t>العوائق السلوكية والنفسية...</a:t>
            </a:r>
            <a:endParaRPr lang="en-GB" altLang="en-US" sz="2000" dirty="0"/>
          </a:p>
        </p:txBody>
      </p:sp>
      <p:sp>
        <p:nvSpPr>
          <p:cNvPr id="26628" name="TextBox 3"/>
          <p:cNvSpPr txBox="1">
            <a:spLocks noChangeArrowheads="1"/>
          </p:cNvSpPr>
          <p:nvPr/>
        </p:nvSpPr>
        <p:spPr bwMode="auto">
          <a:xfrm>
            <a:off x="-9144" y="6107113"/>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defRPr/>
            </a:pPr>
            <a:r>
              <a:rPr lang="de-DE" altLang="en-US" sz="1000" dirty="0"/>
              <a:t>1. WHO. 2003; 2. </a:t>
            </a:r>
            <a:r>
              <a:rPr lang="da-DK" altLang="en-US" sz="1000" dirty="0"/>
              <a:t>Patterson JM, et al. </a:t>
            </a:r>
            <a:r>
              <a:rPr lang="da-DK" altLang="en-US" sz="1000" i="1" dirty="0"/>
              <a:t>J Cyst Fibros </a:t>
            </a:r>
            <a:r>
              <a:rPr lang="da-DK" altLang="en-US" sz="1000" dirty="0"/>
              <a:t>2008:7;154–164</a:t>
            </a:r>
            <a:r>
              <a:rPr lang="it-IT" altLang="en-US" sz="1000" dirty="0"/>
              <a:t>.</a:t>
            </a:r>
            <a:r>
              <a:rPr lang="de-DE" altLang="en-US" sz="1000" dirty="0"/>
              <a:t> </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92100"/>
            <a:ext cx="8229600" cy="773113"/>
          </a:xfrm>
        </p:spPr>
        <p:txBody>
          <a:bodyPr/>
          <a:lstStyle/>
          <a:p>
            <a:pPr rtl="1"/>
            <a:r>
              <a:rPr lang="x-none" sz="2800" b="1" i="0" strike="noStrike" cap="none" spc="0" baseline="0" dirty="0">
                <a:solidFill>
                  <a:srgbClr val="1D2763"/>
                </a:solidFill>
                <a:effectLst/>
                <a:latin typeface="Arial"/>
                <a:ea typeface="Arial"/>
                <a:cs typeface="Arial"/>
              </a:rPr>
              <a:t>إخلاء المسؤولية</a:t>
            </a:r>
          </a:p>
        </p:txBody>
      </p:sp>
      <p:sp>
        <p:nvSpPr>
          <p:cNvPr id="11267" name="Content Placeholder 2"/>
          <p:cNvSpPr>
            <a:spLocks noGrp="1"/>
          </p:cNvSpPr>
          <p:nvPr>
            <p:ph idx="1"/>
          </p:nvPr>
        </p:nvSpPr>
        <p:spPr>
          <a:xfrm>
            <a:off x="457200" y="1570038"/>
            <a:ext cx="8229600" cy="4311650"/>
          </a:xfrm>
        </p:spPr>
        <p:txBody>
          <a:bodyPr/>
          <a:lstStyle/>
          <a:p>
            <a:pPr marL="0" indent="0" algn="r" rtl="1">
              <a:buNone/>
            </a:pPr>
            <a:r>
              <a:rPr lang="x-none" sz="2000" b="0" i="1" strike="noStrike" cap="none" spc="0" baseline="0" dirty="0">
                <a:solidFill>
                  <a:srgbClr val="1D2763"/>
                </a:solidFill>
                <a:effectLst/>
                <a:latin typeface="Arial"/>
                <a:ea typeface="Arial"/>
                <a:cs typeface="Arial"/>
              </a:rPr>
              <a:t>تُمّول شركة </a:t>
            </a:r>
            <a:r>
              <a:rPr lang="en-US" sz="2000" b="0" i="1" strike="noStrike" cap="none" spc="0" baseline="0" dirty="0">
                <a:solidFill>
                  <a:srgbClr val="1D2763"/>
                </a:solidFill>
                <a:effectLst/>
                <a:latin typeface="Arial"/>
                <a:ea typeface="Arial"/>
                <a:cs typeface="Arial"/>
              </a:rPr>
              <a:t>Vertex Pharmaceuticals</a:t>
            </a:r>
            <a:r>
              <a:rPr lang="x-none" sz="2000" b="0" i="1" strike="noStrike" cap="none" spc="0" baseline="0" dirty="0">
                <a:solidFill>
                  <a:srgbClr val="1D2763"/>
                </a:solidFill>
                <a:effectLst/>
                <a:latin typeface="Arial"/>
                <a:ea typeface="Arial"/>
                <a:cs typeface="Arial"/>
              </a:rPr>
              <a:t> </a:t>
            </a:r>
            <a:r>
              <a:rPr lang="ar-EG" sz="2000" b="0" i="1" strike="noStrike" cap="none" spc="0" baseline="0" dirty="0">
                <a:solidFill>
                  <a:srgbClr val="1D2763"/>
                </a:solidFill>
                <a:effectLst/>
                <a:latin typeface="Arial"/>
                <a:ea typeface="Arial"/>
                <a:cs typeface="Arial"/>
              </a:rPr>
              <a:t> (أ</a:t>
            </a:r>
            <a:r>
              <a:rPr lang="x-none" sz="2000" b="0" i="1" strike="noStrike" cap="none" spc="0" baseline="0" dirty="0">
                <a:solidFill>
                  <a:srgbClr val="1D2763"/>
                </a:solidFill>
                <a:effectLst/>
                <a:latin typeface="Arial"/>
                <a:ea typeface="Arial"/>
                <a:cs typeface="Arial"/>
              </a:rPr>
              <a:t>وروبا</a:t>
            </a:r>
            <a:r>
              <a:rPr lang="ar-EG" sz="2000" b="0" i="1" strike="noStrike" cap="none" spc="0" baseline="0" dirty="0">
                <a:solidFill>
                  <a:srgbClr val="1D2763"/>
                </a:solidFill>
                <a:effectLst/>
                <a:latin typeface="Arial"/>
                <a:ea typeface="Arial"/>
                <a:cs typeface="Arial"/>
              </a:rPr>
              <a:t>)</a:t>
            </a:r>
            <a:r>
              <a:rPr lang="x-none" sz="2000" b="0" i="1" strike="noStrike" cap="none" spc="0" baseline="0" dirty="0">
                <a:solidFill>
                  <a:srgbClr val="1D2763"/>
                </a:solidFill>
                <a:effectLst/>
                <a:latin typeface="Arial"/>
                <a:ea typeface="Arial"/>
                <a:cs typeface="Arial"/>
              </a:rPr>
              <a:t> المحدودة برنامج </a:t>
            </a:r>
            <a:r>
              <a:rPr lang="en-US" sz="2000" b="0" i="1" strike="noStrike" cap="none" spc="0" baseline="0" dirty="0">
                <a:solidFill>
                  <a:srgbClr val="1D2763"/>
                </a:solidFill>
                <a:effectLst/>
                <a:latin typeface="Arial"/>
                <a:ea typeface="Arial"/>
                <a:cs typeface="Arial"/>
              </a:rPr>
              <a:t>CF CARE</a:t>
            </a:r>
            <a:r>
              <a:rPr lang="ar-EG" sz="2000" b="0" i="1" strike="noStrike" cap="none" spc="0" baseline="0" dirty="0">
                <a:solidFill>
                  <a:srgbClr val="1D2763"/>
                </a:solidFill>
                <a:effectLst/>
                <a:latin typeface="Arial"/>
                <a:ea typeface="Arial"/>
                <a:cs typeface="Arial"/>
              </a:rPr>
              <a:t> </a:t>
            </a:r>
            <a:r>
              <a:rPr lang="x-none" sz="2000" b="0" i="1" strike="noStrike" cap="none" spc="0" baseline="0">
                <a:solidFill>
                  <a:srgbClr val="1D2763"/>
                </a:solidFill>
                <a:effectLst/>
                <a:latin typeface="Arial"/>
                <a:ea typeface="Arial"/>
                <a:cs typeface="Arial"/>
              </a:rPr>
              <a:t>بالكامل</a:t>
            </a:r>
            <a:r>
              <a:rPr lang="x-none" sz="2000" b="0" i="1" strike="noStrike" cap="none" spc="0" baseline="0" dirty="0">
                <a:solidFill>
                  <a:srgbClr val="1D2763"/>
                </a:solidFill>
                <a:effectLst/>
                <a:latin typeface="Arial"/>
                <a:ea typeface="Arial"/>
                <a:cs typeface="Arial"/>
              </a:rPr>
              <a:t>. أعدت اللجنة التوجيهية المحتوى وطوّرته بدعم لوجستي وتحريري من أمانة برنامج </a:t>
            </a:r>
            <a:r>
              <a:rPr lang="en-US" sz="2000" b="0" i="1" strike="noStrike" cap="none" spc="0" baseline="0" dirty="0">
                <a:solidFill>
                  <a:srgbClr val="1D2763"/>
                </a:solidFill>
                <a:effectLst/>
                <a:latin typeface="Arial"/>
                <a:ea typeface="Arial"/>
                <a:cs typeface="Arial"/>
              </a:rPr>
              <a:t>CF CARE، </a:t>
            </a:r>
            <a:r>
              <a:rPr lang="en-US" sz="2000" b="0" i="1" strike="noStrike" cap="none" spc="0" baseline="0" dirty="0" err="1">
                <a:solidFill>
                  <a:srgbClr val="1D2763"/>
                </a:solidFill>
                <a:effectLst/>
                <a:latin typeface="Arial"/>
                <a:ea typeface="Arial"/>
                <a:cs typeface="Arial"/>
              </a:rPr>
              <a:t>ApotheCom</a:t>
            </a:r>
            <a:r>
              <a:rPr lang="ar-EG" sz="2000" b="0" i="1" strike="noStrike" cap="none" spc="0" baseline="0" dirty="0">
                <a:solidFill>
                  <a:srgbClr val="1D2763"/>
                </a:solidFill>
                <a:effectLst/>
                <a:latin typeface="Arial"/>
                <a:ea typeface="Arial"/>
                <a:cs typeface="Arial"/>
              </a:rPr>
              <a:t>. </a:t>
            </a:r>
            <a:r>
              <a:rPr lang="x-none" sz="2000" b="0" i="1" strike="noStrike" cap="none" spc="0" baseline="0" dirty="0">
                <a:solidFill>
                  <a:srgbClr val="1D2763"/>
                </a:solidFill>
                <a:effectLst/>
                <a:latin typeface="Arial"/>
                <a:ea typeface="Arial"/>
                <a:cs typeface="Arial"/>
              </a:rPr>
              <a:t> وقد أُتيحت لشركة </a:t>
            </a:r>
            <a:r>
              <a:rPr lang="en-US" sz="2000" b="0" i="1" strike="noStrike" cap="none" spc="0" baseline="0" dirty="0">
                <a:solidFill>
                  <a:srgbClr val="1D2763"/>
                </a:solidFill>
                <a:effectLst/>
                <a:latin typeface="Arial"/>
                <a:ea typeface="Arial"/>
                <a:cs typeface="Arial"/>
              </a:rPr>
              <a:t>Vertex</a:t>
            </a:r>
            <a:r>
              <a:rPr lang="ar-EG" sz="2000" b="0" i="1" strike="noStrike" cap="none" spc="0" baseline="0" dirty="0">
                <a:solidFill>
                  <a:srgbClr val="1D2763"/>
                </a:solidFill>
                <a:effectLst/>
                <a:latin typeface="Arial"/>
                <a:ea typeface="Arial"/>
                <a:cs typeface="Arial"/>
              </a:rPr>
              <a:t> </a:t>
            </a:r>
            <a:r>
              <a:rPr lang="x-none" sz="2000" b="0" i="1" strike="noStrike" cap="none" spc="0" baseline="0" dirty="0">
                <a:solidFill>
                  <a:srgbClr val="1D2763"/>
                </a:solidFill>
                <a:effectLst/>
                <a:latin typeface="Arial"/>
                <a:ea typeface="Arial"/>
                <a:cs typeface="Arial"/>
              </a:rPr>
              <a:t>فرصة مراجعة المحتوى والأدوات للتأكد من دقتها.</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السلوك</a:t>
            </a:r>
          </a:p>
        </p:txBody>
      </p:sp>
      <p:sp>
        <p:nvSpPr>
          <p:cNvPr id="70659" name="Content Placeholder 2"/>
          <p:cNvSpPr>
            <a:spLocks noGrp="1"/>
          </p:cNvSpPr>
          <p:nvPr>
            <p:ph idx="1"/>
          </p:nvPr>
        </p:nvSpPr>
        <p:spPr>
          <a:xfrm>
            <a:off x="457200" y="1570038"/>
            <a:ext cx="8229600" cy="4311650"/>
          </a:xfrm>
        </p:spPr>
        <p:txBody>
          <a:bodyPr rtlCol="0">
            <a:normAutofit/>
          </a:bodyPr>
          <a:lstStyle/>
          <a:p>
            <a:pPr algn="r" rtl="1" eaLnBrk="1" fontAlgn="auto" hangingPunct="1">
              <a:lnSpc>
                <a:spcPct val="80000"/>
              </a:lnSpc>
              <a:spcAft>
                <a:spcPct val="0"/>
              </a:spcAft>
              <a:buFont typeface="Arial"/>
              <a:buChar char="•"/>
              <a:defRPr/>
            </a:pPr>
            <a:r>
              <a:rPr lang="x-none" sz="2400" b="0" i="0" strike="noStrike" cap="none" spc="0" baseline="0">
                <a:solidFill>
                  <a:srgbClr val="1D2763"/>
                </a:solidFill>
                <a:effectLst/>
                <a:latin typeface="Arial"/>
                <a:ea typeface="Arial"/>
                <a:cs typeface="Arial"/>
              </a:rPr>
              <a:t>تشمل الأسباب الشائعة لعدم الالتزام ما يلي:</a:t>
            </a:r>
          </a:p>
          <a:p>
            <a:pPr lvl="1" algn="r" rtl="1" eaLnBrk="1" fontAlgn="auto" hangingPunct="1">
              <a:lnSpc>
                <a:spcPct val="80000"/>
              </a:lnSpc>
              <a:spcAft>
                <a:spcPct val="0"/>
              </a:spcAft>
              <a:buFont typeface="Arial"/>
              <a:buChar char="–"/>
              <a:defRPr/>
            </a:pPr>
            <a:r>
              <a:rPr lang="x-none" sz="2200" b="0" i="0" strike="noStrike" cap="none" spc="0" baseline="0">
                <a:solidFill>
                  <a:srgbClr val="000000"/>
                </a:solidFill>
                <a:effectLst/>
                <a:latin typeface="Arial"/>
                <a:ea typeface="Arial"/>
                <a:cs typeface="Arial"/>
              </a:rPr>
              <a:t>النسيان</a:t>
            </a:r>
          </a:p>
          <a:p>
            <a:pPr lvl="1" algn="r" rtl="1" eaLnBrk="1" fontAlgn="auto" hangingPunct="1">
              <a:lnSpc>
                <a:spcPct val="80000"/>
              </a:lnSpc>
              <a:spcAft>
                <a:spcPct val="0"/>
              </a:spcAft>
              <a:buFont typeface="Arial"/>
              <a:buChar char="–"/>
              <a:defRPr/>
            </a:pPr>
            <a:r>
              <a:rPr lang="x-none" sz="2200" b="0" i="0" strike="noStrike" cap="none" spc="0" baseline="0">
                <a:solidFill>
                  <a:srgbClr val="000000"/>
                </a:solidFill>
                <a:effectLst/>
                <a:latin typeface="Arial"/>
                <a:ea typeface="Arial"/>
                <a:cs typeface="Arial"/>
              </a:rPr>
              <a:t>التأخير</a:t>
            </a:r>
          </a:p>
          <a:p>
            <a:pPr lvl="1" algn="r" rtl="1" eaLnBrk="1" fontAlgn="auto" hangingPunct="1">
              <a:lnSpc>
                <a:spcPct val="80000"/>
              </a:lnSpc>
              <a:spcAft>
                <a:spcPct val="0"/>
              </a:spcAft>
              <a:buFont typeface="Arial"/>
              <a:buChar char="–"/>
              <a:defRPr/>
            </a:pPr>
            <a:r>
              <a:rPr lang="x-none" sz="2200" b="0" i="0" strike="noStrike" cap="none" spc="0" baseline="0">
                <a:solidFill>
                  <a:srgbClr val="000000"/>
                </a:solidFill>
                <a:effectLst/>
                <a:latin typeface="Arial"/>
                <a:ea typeface="Arial"/>
                <a:cs typeface="Arial"/>
              </a:rPr>
              <a:t>عدم التنظيم</a:t>
            </a:r>
          </a:p>
          <a:p>
            <a:pPr lvl="1" algn="r" rtl="1" eaLnBrk="1" fontAlgn="auto" hangingPunct="1">
              <a:lnSpc>
                <a:spcPct val="80000"/>
              </a:lnSpc>
              <a:spcAft>
                <a:spcPct val="0"/>
              </a:spcAft>
              <a:buFont typeface="Arial"/>
              <a:buChar char="–"/>
              <a:defRPr/>
            </a:pPr>
            <a:r>
              <a:rPr lang="x-none" sz="2200" b="0" i="0" strike="noStrike" cap="none" spc="0" baseline="0">
                <a:solidFill>
                  <a:srgbClr val="000000"/>
                </a:solidFill>
                <a:effectLst/>
                <a:latin typeface="Arial"/>
                <a:ea typeface="Arial"/>
                <a:cs typeface="Arial"/>
              </a:rPr>
              <a:t>عدم معرفة ما يجب القيام به</a:t>
            </a:r>
          </a:p>
          <a:p>
            <a:pPr marL="0" indent="-400050" algn="r" rtl="1" eaLnBrk="1" fontAlgn="auto" hangingPunct="1">
              <a:lnSpc>
                <a:spcPct val="80000"/>
              </a:lnSpc>
              <a:spcAft>
                <a:spcPct val="0"/>
              </a:spcAft>
              <a:buFont typeface="Arial"/>
              <a:buChar char="•"/>
              <a:defRPr/>
            </a:pPr>
            <a:r>
              <a:rPr lang="x-none" sz="2400" b="0" i="0" strike="noStrike" cap="none" spc="0" baseline="0">
                <a:solidFill>
                  <a:srgbClr val="1D2763"/>
                </a:solidFill>
                <a:effectLst/>
                <a:latin typeface="Arial"/>
                <a:ea typeface="Arial"/>
                <a:cs typeface="Arial"/>
              </a:rPr>
              <a:t>بعض العوائق أكثر تحديدًا بالنسبة لـ:</a:t>
            </a:r>
          </a:p>
          <a:p>
            <a:pPr lvl="1" algn="r" rtl="1" eaLnBrk="1" fontAlgn="auto" hangingPunct="1">
              <a:lnSpc>
                <a:spcPct val="80000"/>
              </a:lnSpc>
              <a:spcAft>
                <a:spcPct val="0"/>
              </a:spcAft>
              <a:buFont typeface="Arial"/>
              <a:buChar char="–"/>
              <a:defRPr/>
            </a:pPr>
            <a:r>
              <a:rPr lang="x-none" sz="2200" b="0" i="0" strike="noStrike" cap="none" spc="0" baseline="0">
                <a:solidFill>
                  <a:srgbClr val="000000"/>
                </a:solidFill>
                <a:effectLst/>
                <a:latin typeface="Arial"/>
                <a:ea typeface="Arial"/>
                <a:cs typeface="Arial"/>
              </a:rPr>
              <a:t>الأطفال - مذاق غير مستساغ، صعوبة في بلع الحبوب</a:t>
            </a:r>
          </a:p>
          <a:p>
            <a:pPr lvl="1" algn="r" rtl="1" eaLnBrk="1" fontAlgn="auto" hangingPunct="1">
              <a:lnSpc>
                <a:spcPct val="80000"/>
              </a:lnSpc>
              <a:spcAft>
                <a:spcPct val="0"/>
              </a:spcAft>
              <a:buFont typeface="Arial"/>
              <a:buChar char="–"/>
              <a:defRPr/>
            </a:pPr>
            <a:r>
              <a:rPr lang="x-none" sz="2200" b="0" i="0" strike="noStrike" cap="none" spc="0" baseline="0">
                <a:solidFill>
                  <a:srgbClr val="000000"/>
                </a:solidFill>
                <a:effectLst/>
                <a:latin typeface="Arial"/>
                <a:ea typeface="Arial"/>
                <a:cs typeface="Arial"/>
              </a:rPr>
              <a:t>المراهقون - عدم الرغبة في تناول الدواء في الأماكن العامة</a:t>
            </a:r>
          </a:p>
          <a:p>
            <a:pPr marL="0" indent="-400050" algn="r" rtl="1" eaLnBrk="1" fontAlgn="auto" hangingPunct="1">
              <a:lnSpc>
                <a:spcPct val="80000"/>
              </a:lnSpc>
              <a:spcAft>
                <a:spcPct val="0"/>
              </a:spcAft>
              <a:buFont typeface="Arial"/>
              <a:buChar char="•"/>
              <a:defRPr/>
            </a:pPr>
            <a:r>
              <a:rPr lang="x-none" sz="2400" b="0" i="0" strike="noStrike" cap="none" spc="0" baseline="0">
                <a:solidFill>
                  <a:srgbClr val="1D2763"/>
                </a:solidFill>
                <a:effectLst/>
                <a:latin typeface="Arial"/>
                <a:ea typeface="Arial"/>
                <a:cs typeface="Arial"/>
              </a:rPr>
              <a:t>لتغيير السلوك، من المفيد إذا:</a:t>
            </a:r>
          </a:p>
          <a:p>
            <a:pPr lvl="1" algn="r" rtl="1" eaLnBrk="1" fontAlgn="auto" hangingPunct="1">
              <a:lnSpc>
                <a:spcPct val="80000"/>
              </a:lnSpc>
              <a:spcAft>
                <a:spcPct val="0"/>
              </a:spcAft>
              <a:buFont typeface="Arial"/>
              <a:buChar char="–"/>
              <a:defRPr/>
            </a:pPr>
            <a:r>
              <a:rPr lang="x-none" sz="2200" b="0" i="0" strike="noStrike" cap="none" spc="0" baseline="0">
                <a:solidFill>
                  <a:srgbClr val="000000"/>
                </a:solidFill>
                <a:effectLst/>
                <a:latin typeface="Arial"/>
                <a:ea typeface="Arial"/>
                <a:cs typeface="Arial"/>
              </a:rPr>
              <a:t>كان هناك خطة</a:t>
            </a:r>
          </a:p>
          <a:p>
            <a:pPr lvl="1" algn="r" rtl="1" eaLnBrk="1" fontAlgn="auto" hangingPunct="1">
              <a:lnSpc>
                <a:spcPct val="80000"/>
              </a:lnSpc>
              <a:spcAft>
                <a:spcPct val="0"/>
              </a:spcAft>
              <a:buFont typeface="Arial"/>
              <a:buChar char="–"/>
              <a:defRPr/>
            </a:pPr>
            <a:r>
              <a:rPr lang="x-none" sz="2200" b="0" i="0" strike="noStrike" cap="none" spc="0" baseline="0">
                <a:solidFill>
                  <a:srgbClr val="000000"/>
                </a:solidFill>
                <a:effectLst/>
                <a:latin typeface="Arial"/>
                <a:ea typeface="Arial"/>
                <a:cs typeface="Arial"/>
              </a:rPr>
              <a:t>كان عمليًا</a:t>
            </a:r>
          </a:p>
          <a:p>
            <a:pPr lvl="1" algn="r" rtl="1" eaLnBrk="1" fontAlgn="auto" hangingPunct="1">
              <a:lnSpc>
                <a:spcPct val="80000"/>
              </a:lnSpc>
              <a:spcAft>
                <a:spcPct val="0"/>
              </a:spcAft>
              <a:buFont typeface="Arial"/>
              <a:buChar char="–"/>
              <a:defRPr/>
            </a:pPr>
            <a:r>
              <a:rPr lang="x-none" sz="2200" b="0" i="0" strike="noStrike" cap="none" spc="0" baseline="0">
                <a:solidFill>
                  <a:srgbClr val="000000"/>
                </a:solidFill>
                <a:effectLst/>
                <a:latin typeface="Arial"/>
                <a:ea typeface="Arial"/>
                <a:cs typeface="Arial"/>
              </a:rPr>
              <a:t>أصبح جزءًا من روتين</a:t>
            </a:r>
          </a:p>
          <a:p>
            <a:pPr marL="0" lvl="1" indent="0" eaLnBrk="1" fontAlgn="auto" hangingPunct="1">
              <a:lnSpc>
                <a:spcPct val="80000"/>
              </a:lnSpc>
              <a:spcAft>
                <a:spcPct val="0"/>
              </a:spcAft>
              <a:buFont typeface="Arial"/>
              <a:buNone/>
              <a:defRPr/>
            </a:pPr>
            <a:endParaRPr lang="en-GB" altLang="en-US"/>
          </a:p>
        </p:txBody>
      </p:sp>
      <p:sp>
        <p:nvSpPr>
          <p:cNvPr id="28676" name="TextBox 4"/>
          <p:cNvSpPr txBox="1">
            <a:spLocks noChangeArrowheads="1"/>
          </p:cNvSpPr>
          <p:nvPr/>
        </p:nvSpPr>
        <p:spPr bwMode="auto">
          <a:xfrm>
            <a:off x="-9144" y="6107113"/>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chemeClr val="tx1"/>
                </a:solidFill>
                <a:latin typeface="Calibri" pitchFamily="34" charset="0"/>
              </a:defRPr>
            </a:lvl1pPr>
            <a:lvl2pPr marL="742950" indent="-285750">
              <a:spcBef>
                <a:spcPct val="20000"/>
              </a:spcBef>
              <a:buFont typeface="Arial" pitchFamily="34" charset="0"/>
              <a:buChar char="–"/>
              <a:defRPr sz="2200">
                <a:solidFill>
                  <a:schemeClr val="tx1"/>
                </a:solidFill>
                <a:latin typeface="Calibri" pitchFamily="34" charset="0"/>
              </a:defRPr>
            </a:lvl2pPr>
            <a:lvl3pPr marL="1143000" indent="-228600">
              <a:spcBef>
                <a:spcPct val="20000"/>
              </a:spcBef>
              <a:buFont typeface="Arial" pitchFamily="34" charset="0"/>
              <a:buChar char="•"/>
              <a:defRPr sz="2000">
                <a:solidFill>
                  <a:schemeClr val="tx1"/>
                </a:solidFill>
                <a:latin typeface="Calibri" pitchFamily="34" charset="0"/>
              </a:defRPr>
            </a:lvl3pPr>
            <a:lvl4pPr marL="1600200" indent="-228600">
              <a:spcBef>
                <a:spcPct val="20000"/>
              </a:spcBef>
              <a:buFont typeface="Arial" pitchFamily="34" charset="0"/>
              <a:buChar char="–"/>
              <a:defRPr>
                <a:solidFill>
                  <a:schemeClr val="tx1"/>
                </a:solidFill>
                <a:latin typeface="Calibri" pitchFamily="34" charset="0"/>
              </a:defRPr>
            </a:lvl4pPr>
            <a:lvl5pPr marL="2057400" indent="-22860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algn="r" eaLnBrk="1" hangingPunct="1">
              <a:spcBef>
                <a:spcPct val="0"/>
              </a:spcBef>
              <a:buNone/>
            </a:pPr>
            <a:r>
              <a:rPr lang="en-GB" altLang="en-US" sz="1000" dirty="0">
                <a:ea typeface="HelveticaNeueLT Std Cn"/>
              </a:rPr>
              <a:t>Duff AJA, Latchford </a:t>
            </a:r>
            <a:r>
              <a:rPr lang="en-GB" altLang="en-US" sz="1000" dirty="0" err="1">
                <a:ea typeface="HelveticaNeueLT Std Cn"/>
              </a:rPr>
              <a:t>GJ</a:t>
            </a:r>
            <a:r>
              <a:rPr lang="en-GB" altLang="en-US" sz="1000" dirty="0">
                <a:ea typeface="HelveticaNeueLT Std Cn"/>
              </a:rPr>
              <a:t>. </a:t>
            </a:r>
            <a:r>
              <a:rPr lang="en-GB" altLang="en-US" sz="1000" i="1" dirty="0" err="1">
                <a:ea typeface="HelveticaNeueLT Std Cn"/>
              </a:rPr>
              <a:t>Pediatr</a:t>
            </a:r>
            <a:r>
              <a:rPr lang="en-GB" altLang="en-US" sz="1000" i="1" dirty="0">
                <a:ea typeface="HelveticaNeueLT Std Cn"/>
              </a:rPr>
              <a:t> </a:t>
            </a:r>
            <a:r>
              <a:rPr lang="en-GB" altLang="en-US" sz="1000" i="1" dirty="0" err="1">
                <a:ea typeface="HelveticaNeueLT Std Cn"/>
              </a:rPr>
              <a:t>Pulmonol</a:t>
            </a:r>
            <a:r>
              <a:rPr lang="en-GB" altLang="en-US" sz="1000" i="1" dirty="0">
                <a:ea typeface="HelveticaNeueLT Std Cn"/>
              </a:rPr>
              <a:t> </a:t>
            </a:r>
            <a:r>
              <a:rPr lang="en-GB" altLang="en-US" sz="1000" dirty="0">
                <a:ea typeface="HelveticaNeueLT Std Cn"/>
              </a:rPr>
              <a:t>2010;45:211–220.</a:t>
            </a:r>
            <a:endParaRPr lang="de-DE" altLang="en-US" sz="1000" dirty="0">
              <a:latin typeface="HelveticaNeueLT Std Cn"/>
              <a:ea typeface="HelveticaNeueLT Std Cn"/>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علم النفس</a:t>
            </a:r>
          </a:p>
        </p:txBody>
      </p:sp>
      <p:sp>
        <p:nvSpPr>
          <p:cNvPr id="29699" name="Content Placeholder 2"/>
          <p:cNvSpPr>
            <a:spLocks noGrp="1"/>
          </p:cNvSpPr>
          <p:nvPr>
            <p:ph idx="1"/>
          </p:nvPr>
        </p:nvSpPr>
        <p:spPr>
          <a:xfrm>
            <a:off x="457200" y="1570038"/>
            <a:ext cx="8229600" cy="4537075"/>
          </a:xfrm>
        </p:spPr>
        <p:txBody>
          <a:bodyPr/>
          <a:lstStyle/>
          <a:p>
            <a:pPr algn="r" rtl="1" eaLnBrk="1" hangingPunct="1"/>
            <a:r>
              <a:rPr lang="x-none" sz="2200" b="0" i="0" strike="noStrike" cap="none" spc="0" baseline="0">
                <a:solidFill>
                  <a:srgbClr val="1D2763"/>
                </a:solidFill>
                <a:effectLst/>
                <a:latin typeface="Arial"/>
                <a:ea typeface="Arial"/>
                <a:cs typeface="Arial"/>
              </a:rPr>
              <a:t>العواطف/الصحة العقلية</a:t>
            </a:r>
          </a:p>
          <a:p>
            <a:pPr lvl="1" algn="r" rtl="1" eaLnBrk="1" hangingPunct="1"/>
            <a:r>
              <a:rPr lang="x-none" sz="2000" b="0" i="0" strike="noStrike" cap="none" spc="0" baseline="0">
                <a:solidFill>
                  <a:srgbClr val="000000"/>
                </a:solidFill>
                <a:effectLst/>
                <a:latin typeface="Arial"/>
                <a:ea typeface="Arial"/>
                <a:cs typeface="Arial"/>
              </a:rPr>
              <a:t>يمكن أن يكون الاكتئاب والقلق عائقين مهمين</a:t>
            </a:r>
            <a:endParaRPr lang="en-GB" altLang="en-US" sz="2000" baseline="30000"/>
          </a:p>
          <a:p>
            <a:pPr algn="r" rtl="1" eaLnBrk="1" hangingPunct="1"/>
            <a:r>
              <a:rPr lang="x-none" sz="2200" b="0" i="0" strike="noStrike" cap="none" spc="0" baseline="0">
                <a:solidFill>
                  <a:srgbClr val="1D2763"/>
                </a:solidFill>
                <a:effectLst/>
                <a:latin typeface="Arial"/>
                <a:ea typeface="Arial"/>
                <a:cs typeface="Arial"/>
              </a:rPr>
              <a:t>المعتقدات</a:t>
            </a:r>
          </a:p>
          <a:p>
            <a:pPr lvl="1" algn="r" rtl="1" eaLnBrk="1" hangingPunct="1"/>
            <a:r>
              <a:rPr lang="x-none" sz="2000" b="0" i="0" strike="noStrike" cap="none" spc="0" baseline="0">
                <a:solidFill>
                  <a:srgbClr val="000000"/>
                </a:solidFill>
                <a:effectLst/>
                <a:latin typeface="Arial"/>
                <a:ea typeface="Arial"/>
                <a:cs typeface="Arial"/>
              </a:rPr>
              <a:t>حول المرض</a:t>
            </a:r>
            <a:endParaRPr lang="en-GB" altLang="en-US" sz="2000" baseline="30000"/>
          </a:p>
          <a:p>
            <a:pPr lvl="2" algn="r" rtl="1" eaLnBrk="1" hangingPunct="1"/>
            <a:r>
              <a:rPr lang="x-none" sz="1800" b="0" i="0" strike="noStrike" cap="none" spc="0" baseline="0">
                <a:solidFill>
                  <a:srgbClr val="000000"/>
                </a:solidFill>
                <a:effectLst/>
                <a:latin typeface="Arial"/>
                <a:ea typeface="Arial"/>
                <a:cs typeface="Arial"/>
              </a:rPr>
              <a:t>هل هو خطر؟</a:t>
            </a:r>
          </a:p>
          <a:p>
            <a:pPr lvl="2" algn="r" rtl="1" eaLnBrk="1" hangingPunct="1"/>
            <a:r>
              <a:rPr lang="x-none" sz="1800" b="0" i="0" strike="noStrike" cap="none" spc="0" baseline="0">
                <a:solidFill>
                  <a:srgbClr val="000000"/>
                </a:solidFill>
                <a:effectLst/>
                <a:latin typeface="Arial"/>
                <a:ea typeface="Arial"/>
                <a:cs typeface="Arial"/>
              </a:rPr>
              <a:t>هل سيزداد سوءًا إذا لم أتصرف؟</a:t>
            </a:r>
          </a:p>
          <a:p>
            <a:pPr lvl="1" algn="r" rtl="1" eaLnBrk="1" hangingPunct="1"/>
            <a:r>
              <a:rPr lang="x-none" sz="2000" b="0" i="0" strike="noStrike" cap="none" spc="0" baseline="0">
                <a:solidFill>
                  <a:srgbClr val="000000"/>
                </a:solidFill>
                <a:effectLst/>
                <a:latin typeface="Arial"/>
                <a:ea typeface="Arial"/>
                <a:cs typeface="Arial"/>
              </a:rPr>
              <a:t>حول ما يجب على المرضى القيام به</a:t>
            </a:r>
            <a:r>
              <a:rPr lang="en-US" sz="2000" b="0" i="0" strike="noStrike" cap="none" spc="0" baseline="30000">
                <a:solidFill>
                  <a:srgbClr val="000000"/>
                </a:solidFill>
                <a:effectLst/>
                <a:latin typeface="Arial"/>
                <a:ea typeface="Arial"/>
                <a:cs typeface="Arial"/>
              </a:rPr>
              <a:t>1</a:t>
            </a:r>
          </a:p>
          <a:p>
            <a:pPr lvl="2" algn="r" rtl="1" eaLnBrk="1" hangingPunct="1"/>
            <a:r>
              <a:rPr lang="x-none" sz="1800" b="0" i="0" strike="noStrike" cap="none" spc="0" baseline="0">
                <a:solidFill>
                  <a:srgbClr val="000000"/>
                </a:solidFill>
                <a:effectLst/>
                <a:latin typeface="Arial"/>
                <a:ea typeface="Arial"/>
                <a:cs typeface="Arial"/>
              </a:rPr>
              <a:t>نتائج/فوائد التغيير</a:t>
            </a:r>
          </a:p>
          <a:p>
            <a:pPr lvl="2" algn="r" rtl="1" eaLnBrk="1" hangingPunct="1"/>
            <a:r>
              <a:rPr lang="x-none" sz="1800" b="0" i="0" strike="noStrike" cap="none" spc="0" baseline="0">
                <a:solidFill>
                  <a:srgbClr val="000000"/>
                </a:solidFill>
                <a:effectLst/>
                <a:latin typeface="Arial"/>
                <a:ea typeface="Arial"/>
                <a:cs typeface="Arial"/>
              </a:rPr>
              <a:t>الثقة في القدرة على التغيير</a:t>
            </a:r>
          </a:p>
          <a:p>
            <a:pPr lvl="1" algn="r" rtl="1" eaLnBrk="1" hangingPunct="1"/>
            <a:r>
              <a:rPr lang="x-none" sz="2000" b="0" i="0" strike="noStrike" cap="none" spc="0" baseline="0">
                <a:solidFill>
                  <a:srgbClr val="000000"/>
                </a:solidFill>
                <a:effectLst/>
                <a:latin typeface="Arial"/>
                <a:ea typeface="Arial"/>
                <a:cs typeface="Arial"/>
              </a:rPr>
              <a:t>حول العلاج</a:t>
            </a:r>
            <a:r>
              <a:rPr lang="en-US" sz="2000" b="0" i="0" strike="noStrike" cap="none" spc="0" baseline="30000">
                <a:solidFill>
                  <a:srgbClr val="000000"/>
                </a:solidFill>
                <a:effectLst/>
                <a:latin typeface="Arial"/>
                <a:ea typeface="Arial"/>
                <a:cs typeface="Arial"/>
              </a:rPr>
              <a:t>1</a:t>
            </a:r>
          </a:p>
          <a:p>
            <a:pPr lvl="2" algn="r" rtl="1" eaLnBrk="1" hangingPunct="1">
              <a:lnSpc>
                <a:spcPct val="80000"/>
              </a:lnSpc>
            </a:pPr>
            <a:r>
              <a:rPr lang="x-none" sz="1800" b="0" i="0" strike="noStrike" cap="none" spc="0" baseline="0">
                <a:solidFill>
                  <a:srgbClr val="000000"/>
                </a:solidFill>
                <a:effectLst/>
                <a:latin typeface="Arial"/>
                <a:ea typeface="Arial"/>
                <a:cs typeface="Arial"/>
              </a:rPr>
              <a:t>هل أنا بحاجة إليه؟</a:t>
            </a:r>
          </a:p>
          <a:p>
            <a:pPr lvl="2" algn="r" rtl="1" eaLnBrk="1" hangingPunct="1">
              <a:lnSpc>
                <a:spcPct val="80000"/>
              </a:lnSpc>
            </a:pPr>
            <a:r>
              <a:rPr lang="x-none" sz="1800" b="0" i="0" strike="noStrike" cap="none" spc="0" baseline="0">
                <a:solidFill>
                  <a:srgbClr val="000000"/>
                </a:solidFill>
                <a:effectLst/>
                <a:latin typeface="Arial"/>
                <a:ea typeface="Arial"/>
                <a:cs typeface="Arial"/>
              </a:rPr>
              <a:t>هل هو فعّال؟</a:t>
            </a:r>
          </a:p>
          <a:p>
            <a:pPr lvl="2" algn="r" rtl="1" eaLnBrk="1" hangingPunct="1">
              <a:lnSpc>
                <a:spcPct val="80000"/>
              </a:lnSpc>
            </a:pPr>
            <a:r>
              <a:rPr lang="x-none" sz="1800" b="0" i="0" strike="noStrike" cap="none" spc="0" baseline="0">
                <a:solidFill>
                  <a:srgbClr val="000000"/>
                </a:solidFill>
                <a:effectLst/>
                <a:latin typeface="Arial"/>
                <a:ea typeface="Arial"/>
                <a:cs typeface="Arial"/>
              </a:rPr>
              <a:t>ما الآثار الجانبية؟</a:t>
            </a:r>
          </a:p>
        </p:txBody>
      </p:sp>
      <p:sp>
        <p:nvSpPr>
          <p:cNvPr id="28676" name="TextBox 3"/>
          <p:cNvSpPr txBox="1">
            <a:spLocks noChangeArrowheads="1"/>
          </p:cNvSpPr>
          <p:nvPr/>
        </p:nvSpPr>
        <p:spPr bwMode="auto">
          <a:xfrm>
            <a:off x="-9144" y="6107113"/>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None/>
              <a:defRPr/>
            </a:pPr>
            <a:r>
              <a:rPr lang="de-DE" altLang="en-US" sz="1000" dirty="0"/>
              <a:t>1. </a:t>
            </a:r>
            <a:r>
              <a:rPr lang="en-GB" altLang="en-US" sz="1000" dirty="0"/>
              <a:t>Horne R, </a:t>
            </a:r>
            <a:r>
              <a:rPr lang="en-GB" altLang="en-US" sz="1000" dirty="0" err="1"/>
              <a:t>Weinman</a:t>
            </a:r>
            <a:r>
              <a:rPr lang="en-GB" altLang="en-US" sz="1000" dirty="0"/>
              <a:t> J. </a:t>
            </a:r>
            <a:r>
              <a:rPr lang="en-GB" altLang="en-US" sz="1000" i="1" dirty="0"/>
              <a:t>J </a:t>
            </a:r>
            <a:r>
              <a:rPr lang="en-GB" altLang="en-US" sz="1000" i="1" dirty="0" err="1"/>
              <a:t>Psychosom</a:t>
            </a:r>
            <a:r>
              <a:rPr lang="en-GB" altLang="en-US" sz="1000" i="1" dirty="0"/>
              <a:t> Res </a:t>
            </a:r>
            <a:r>
              <a:rPr lang="en-GB" altLang="en-US" sz="1000" dirty="0"/>
              <a:t>1999;47:555–567</a:t>
            </a:r>
            <a:r>
              <a:rPr lang="it-IT" altLang="en-US" sz="1000" dirty="0"/>
              <a:t>.</a:t>
            </a:r>
            <a:r>
              <a:rPr lang="de-DE" altLang="en-US" sz="1000" dirty="0"/>
              <a:t> </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9"/>
          <p:cNvSpPr>
            <a:spLocks noGrp="1" noChangeArrowheads="1"/>
          </p:cNvSpPr>
          <p:nvPr>
            <p:ph type="title"/>
          </p:nvPr>
        </p:nvSpPr>
        <p:spPr>
          <a:xfrm>
            <a:off x="457200" y="2655888"/>
            <a:ext cx="8229600" cy="773112"/>
          </a:xfrm>
        </p:spPr>
        <p:txBody>
          <a:bodyPr/>
          <a:lstStyle/>
          <a:p>
            <a:pPr rtl="1" eaLnBrk="1" hangingPunct="1"/>
            <a:r>
              <a:rPr lang="x-none" sz="2800" b="1" i="0" strike="noStrike" cap="none" spc="0" baseline="0" dirty="0">
                <a:solidFill>
                  <a:srgbClr val="1D2763"/>
                </a:solidFill>
                <a:effectLst/>
                <a:latin typeface="Arial"/>
                <a:ea typeface="Arial"/>
                <a:cs typeface="Arial"/>
              </a:rPr>
              <a:t>ماذا يمكننا أن نفعل؟</a:t>
            </a:r>
          </a:p>
        </p:txBody>
      </p:sp>
    </p:spTree>
    <p:extLst>
      <p:ext uri="{BB962C8B-B14F-4D97-AF65-F5344CB8AC3E}">
        <p14:creationId xmlns:p14="http://schemas.microsoft.com/office/powerpoint/2010/main" val="220492960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رد فعلنا؟</a:t>
            </a:r>
          </a:p>
        </p:txBody>
      </p:sp>
      <p:sp>
        <p:nvSpPr>
          <p:cNvPr id="32771" name="Content Placeholder 2"/>
          <p:cNvSpPr>
            <a:spLocks noGrp="1"/>
          </p:cNvSpPr>
          <p:nvPr>
            <p:ph idx="1"/>
          </p:nvPr>
        </p:nvSpPr>
        <p:spPr>
          <a:xfrm>
            <a:off x="457200" y="1570038"/>
            <a:ext cx="8229600" cy="4311650"/>
          </a:xfrm>
        </p:spPr>
        <p:txBody>
          <a:bodyPr/>
          <a:lstStyle/>
          <a:p>
            <a:pPr algn="r" rtl="1" eaLnBrk="1" hangingPunct="1"/>
            <a:r>
              <a:rPr lang="x-none" sz="2400" b="0" i="0" strike="noStrike" cap="none" spc="0" baseline="0">
                <a:solidFill>
                  <a:srgbClr val="1D2763"/>
                </a:solidFill>
                <a:effectLst/>
                <a:latin typeface="Arial"/>
                <a:ea typeface="Arial"/>
                <a:cs typeface="Arial"/>
              </a:rPr>
              <a:t>كفريق…</a:t>
            </a:r>
          </a:p>
          <a:p>
            <a:pPr algn="r" rtl="1" eaLnBrk="1" hangingPunct="1"/>
            <a:r>
              <a:rPr lang="x-none" sz="2400" b="0" i="0" strike="noStrike" cap="none" spc="0" baseline="0">
                <a:solidFill>
                  <a:srgbClr val="1D2763"/>
                </a:solidFill>
                <a:effectLst/>
                <a:latin typeface="Arial"/>
                <a:ea typeface="Arial"/>
                <a:cs typeface="Arial"/>
              </a:rPr>
              <a:t>كاختصاصي صحي فردي...</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الفريق</a:t>
            </a:r>
          </a:p>
        </p:txBody>
      </p:sp>
      <p:sp>
        <p:nvSpPr>
          <p:cNvPr id="33795" name="Content Placeholder 2"/>
          <p:cNvSpPr>
            <a:spLocks noGrp="1"/>
          </p:cNvSpPr>
          <p:nvPr>
            <p:ph idx="1"/>
          </p:nvPr>
        </p:nvSpPr>
        <p:spPr>
          <a:xfrm>
            <a:off x="457200" y="1570038"/>
            <a:ext cx="8229600" cy="4311650"/>
          </a:xfrm>
        </p:spPr>
        <p:txBody>
          <a:bodyPr/>
          <a:lstStyle/>
          <a:p>
            <a:pPr algn="r" rtl="1" eaLnBrk="1" hangingPunct="1">
              <a:lnSpc>
                <a:spcPct val="90000"/>
              </a:lnSpc>
            </a:pPr>
            <a:r>
              <a:rPr lang="x-none" sz="2400" b="0" i="0" strike="noStrike" cap="none" spc="0" baseline="0">
                <a:solidFill>
                  <a:srgbClr val="1D2763"/>
                </a:solidFill>
                <a:effectLst/>
                <a:latin typeface="Arial"/>
                <a:ea typeface="Arial"/>
                <a:cs typeface="Arial"/>
              </a:rPr>
              <a:t>سياق النجاح</a:t>
            </a:r>
          </a:p>
          <a:p>
            <a:pPr algn="r" rtl="1" eaLnBrk="1" hangingPunct="1">
              <a:lnSpc>
                <a:spcPct val="90000"/>
              </a:lnSpc>
            </a:pPr>
            <a:r>
              <a:rPr lang="x-none" sz="2400" b="0" i="0" strike="noStrike" cap="none" spc="0" baseline="0">
                <a:solidFill>
                  <a:srgbClr val="1D2763"/>
                </a:solidFill>
                <a:effectLst/>
                <a:latin typeface="Arial"/>
                <a:ea typeface="Arial"/>
                <a:cs typeface="Arial"/>
              </a:rPr>
              <a:t>أي تدخل للالتزام يجب أن يؤخذ في اعتبار الفريق</a:t>
            </a:r>
          </a:p>
          <a:p>
            <a:pPr algn="r" rtl="1" eaLnBrk="1" hangingPunct="1">
              <a:lnSpc>
                <a:spcPct val="90000"/>
              </a:lnSpc>
            </a:pPr>
            <a:r>
              <a:rPr lang="x-none" sz="2400" b="0" i="0" strike="noStrike" cap="none" spc="0" baseline="0">
                <a:solidFill>
                  <a:srgbClr val="1D2763"/>
                </a:solidFill>
                <a:effectLst/>
                <a:latin typeface="Arial"/>
                <a:ea typeface="Arial"/>
                <a:cs typeface="Arial"/>
              </a:rPr>
              <a:t>يجب أن يكون عمليًا ومدعومًا ومشتركًا</a:t>
            </a:r>
          </a:p>
          <a:p>
            <a:pPr algn="r" rtl="1" eaLnBrk="1" hangingPunct="1">
              <a:lnSpc>
                <a:spcPct val="90000"/>
              </a:lnSpc>
            </a:pPr>
            <a:r>
              <a:rPr lang="x-none" sz="2400" b="0" i="0" strike="noStrike" cap="none" spc="0" baseline="0">
                <a:solidFill>
                  <a:srgbClr val="1D2763"/>
                </a:solidFill>
                <a:effectLst/>
                <a:latin typeface="Arial"/>
                <a:ea typeface="Arial"/>
                <a:cs typeface="Arial"/>
              </a:rPr>
              <a:t>يمكن أن تُتيح الفرق أيضًا فرصًا للتدخلات</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اختصاصي الصحة</a:t>
            </a:r>
          </a:p>
        </p:txBody>
      </p:sp>
      <p:sp>
        <p:nvSpPr>
          <p:cNvPr id="34819" name="Content Placeholder 2"/>
          <p:cNvSpPr>
            <a:spLocks noGrp="1"/>
          </p:cNvSpPr>
          <p:nvPr>
            <p:ph idx="1"/>
          </p:nvPr>
        </p:nvSpPr>
        <p:spPr>
          <a:xfrm>
            <a:off x="457200" y="1570038"/>
            <a:ext cx="8229600" cy="4311650"/>
          </a:xfrm>
        </p:spPr>
        <p:txBody>
          <a:bodyPr/>
          <a:lstStyle/>
          <a:p>
            <a:pPr algn="r" rtl="1" eaLnBrk="1" hangingPunct="1"/>
            <a:r>
              <a:rPr lang="x-none" sz="2400" b="0" i="0" strike="noStrike" cap="none" spc="0" baseline="0">
                <a:solidFill>
                  <a:srgbClr val="1D2763"/>
                </a:solidFill>
                <a:effectLst/>
                <a:latin typeface="Arial"/>
                <a:ea typeface="Arial"/>
                <a:cs typeface="Arial"/>
              </a:rPr>
              <a:t>العلاقة مع اختصاصي الصحة هي عامل رئيسي</a:t>
            </a:r>
          </a:p>
          <a:p>
            <a:pPr algn="r" rtl="1" eaLnBrk="1" hangingPunct="1"/>
            <a:r>
              <a:rPr lang="x-none" sz="2400" b="0" i="0" strike="noStrike" cap="none" spc="0" baseline="0">
                <a:solidFill>
                  <a:srgbClr val="1D2763"/>
                </a:solidFill>
                <a:effectLst/>
                <a:latin typeface="Arial"/>
                <a:ea typeface="Arial"/>
                <a:cs typeface="Arial"/>
              </a:rPr>
              <a:t>ما يفعله اختصاصيي الصحة </a:t>
            </a:r>
            <a:r>
              <a:rPr lang="ar-EG" sz="2400" b="0" i="0" strike="noStrike" cap="none" spc="0" baseline="0" dirty="0">
                <a:solidFill>
                  <a:srgbClr val="1D2763"/>
                </a:solidFill>
                <a:effectLst/>
                <a:latin typeface="Arial"/>
                <a:ea typeface="Arial"/>
                <a:cs typeface="Arial"/>
              </a:rPr>
              <a:t>(</a:t>
            </a:r>
            <a:r>
              <a:rPr lang="x-none" sz="2400" b="0" i="0" strike="noStrike" cap="none" spc="0" baseline="0">
                <a:solidFill>
                  <a:srgbClr val="1D2763"/>
                </a:solidFill>
                <a:effectLst/>
                <a:latin typeface="Arial"/>
                <a:ea typeface="Arial"/>
                <a:cs typeface="Arial"/>
              </a:rPr>
              <a:t>أي أنت</a:t>
            </a:r>
            <a:r>
              <a:rPr lang="ar-EG" sz="2400" b="0" i="0" strike="noStrike" cap="none" spc="0" baseline="0" dirty="0">
                <a:solidFill>
                  <a:srgbClr val="1D2763"/>
                </a:solidFill>
                <a:effectLst/>
                <a:latin typeface="Arial"/>
                <a:ea typeface="Arial"/>
                <a:cs typeface="Arial"/>
              </a:rPr>
              <a:t>) </a:t>
            </a:r>
            <a:r>
              <a:rPr lang="x-none" sz="2400" b="0" i="0" strike="noStrike" cap="none" spc="0" baseline="0">
                <a:solidFill>
                  <a:srgbClr val="1D2763"/>
                </a:solidFill>
                <a:effectLst/>
                <a:latin typeface="Arial"/>
                <a:ea typeface="Arial"/>
                <a:cs typeface="Arial"/>
              </a:rPr>
              <a:t>يحدث فرقًا كبيرًا</a:t>
            </a:r>
          </a:p>
          <a:p>
            <a:pPr algn="r" rtl="1" eaLnBrk="1" hangingPunct="1"/>
            <a:r>
              <a:rPr lang="x-none" sz="2400" b="0" i="0" strike="noStrike" cap="none" spc="0" baseline="0">
                <a:solidFill>
                  <a:srgbClr val="1D2763"/>
                </a:solidFill>
                <a:effectLst/>
                <a:latin typeface="Arial"/>
                <a:ea typeface="Arial"/>
                <a:cs typeface="Arial"/>
              </a:rPr>
              <a:t>المبدأ الرئيسي:</a:t>
            </a:r>
          </a:p>
          <a:p>
            <a:pPr lvl="1" algn="r" rtl="1" eaLnBrk="1" hangingPunct="1"/>
            <a:r>
              <a:rPr lang="x-none" sz="2200" b="0" i="0" strike="noStrike" cap="none" spc="0" baseline="0">
                <a:solidFill>
                  <a:srgbClr val="000000"/>
                </a:solidFill>
                <a:effectLst/>
                <a:latin typeface="Arial"/>
                <a:ea typeface="Arial"/>
                <a:cs typeface="Arial"/>
              </a:rPr>
              <a:t>تطبيق مهارات الاتصال لتحديد الطرق التي يتعثر فيها المرضى ومساعدتهم في التغيير</a:t>
            </a:r>
          </a:p>
          <a:p>
            <a:pPr eaLnBrk="1" hangingPunct="1">
              <a:buFont typeface="Arial" pitchFamily="34" charset="0"/>
              <a:buNone/>
            </a:pPr>
            <a:endParaRPr lang="en-GB" altLang="en-US" dirty="0">
              <a:ea typeface="HelveticaNeueLT Std Cn"/>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066800" y="2286000"/>
            <a:ext cx="7010400" cy="1143000"/>
          </a:xfrm>
        </p:spPr>
        <p:txBody>
          <a:bodyPr/>
          <a:lstStyle/>
          <a:p>
            <a:pPr rtl="1" eaLnBrk="1" hangingPunct="1"/>
            <a:r>
              <a:rPr lang="x-none" sz="2800" b="1" i="0" strike="noStrike" cap="none" spc="0" baseline="0" dirty="0">
                <a:solidFill>
                  <a:srgbClr val="1D2763"/>
                </a:solidFill>
                <a:effectLst/>
                <a:latin typeface="Arial"/>
                <a:ea typeface="Arial"/>
                <a:cs typeface="Arial"/>
              </a:rPr>
              <a:t>مقدمة إلى المقابلات التحفيزية</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دور اختصاصيي الصحة</a:t>
            </a:r>
          </a:p>
        </p:txBody>
      </p:sp>
      <p:sp>
        <p:nvSpPr>
          <p:cNvPr id="36867" name="Content Placeholder 2"/>
          <p:cNvSpPr>
            <a:spLocks noGrp="1"/>
          </p:cNvSpPr>
          <p:nvPr>
            <p:ph idx="1"/>
          </p:nvPr>
        </p:nvSpPr>
        <p:spPr>
          <a:xfrm>
            <a:off x="457200" y="1570038"/>
            <a:ext cx="8229600" cy="4311650"/>
          </a:xfrm>
        </p:spPr>
        <p:txBody>
          <a:bodyPr/>
          <a:lstStyle/>
          <a:p>
            <a:pPr algn="r" rtl="1" eaLnBrk="1" hangingPunct="1">
              <a:lnSpc>
                <a:spcPct val="90000"/>
              </a:lnSpc>
            </a:pPr>
            <a:r>
              <a:rPr lang="x-none" sz="2400" b="0" i="0" strike="noStrike" cap="none" spc="0" baseline="0">
                <a:solidFill>
                  <a:srgbClr val="1D2763"/>
                </a:solidFill>
                <a:effectLst/>
                <a:latin typeface="Arial"/>
                <a:ea typeface="Arial"/>
                <a:cs typeface="Arial"/>
              </a:rPr>
              <a:t>عدم الالتزام يتسم بالتعقيد</a:t>
            </a:r>
          </a:p>
          <a:p>
            <a:pPr algn="r" rtl="1" eaLnBrk="1" hangingPunct="1">
              <a:lnSpc>
                <a:spcPct val="90000"/>
              </a:lnSpc>
            </a:pPr>
            <a:r>
              <a:rPr lang="x-none" sz="2400" b="0" i="0" strike="noStrike" cap="none" spc="0" baseline="0">
                <a:solidFill>
                  <a:srgbClr val="1D2763"/>
                </a:solidFill>
                <a:effectLst/>
                <a:latin typeface="Arial"/>
                <a:ea typeface="Arial"/>
                <a:cs typeface="Arial"/>
              </a:rPr>
              <a:t>يتعثر الناس لأسباب مختلفة ويشعرون بالتناقض حيال التغيير</a:t>
            </a:r>
          </a:p>
          <a:p>
            <a:pPr algn="r" rtl="1" eaLnBrk="1" hangingPunct="1">
              <a:lnSpc>
                <a:spcPct val="90000"/>
              </a:lnSpc>
            </a:pPr>
            <a:r>
              <a:rPr lang="x-none" sz="2400" b="0" i="0" strike="noStrike" cap="none" spc="0" baseline="0">
                <a:solidFill>
                  <a:srgbClr val="1D2763"/>
                </a:solidFill>
                <a:effectLst/>
                <a:latin typeface="Arial"/>
                <a:ea typeface="Arial"/>
                <a:cs typeface="Arial"/>
              </a:rPr>
              <a:t>لا يمكنك المساعدة إلا إذا أخبروك بما يحدث</a:t>
            </a:r>
          </a:p>
          <a:p>
            <a:pPr algn="r" rtl="1" eaLnBrk="1" hangingPunct="1">
              <a:lnSpc>
                <a:spcPct val="90000"/>
              </a:lnSpc>
            </a:pPr>
            <a:r>
              <a:rPr lang="x-none" sz="2400" b="0" i="0" strike="noStrike" cap="none" spc="0" baseline="0">
                <a:solidFill>
                  <a:srgbClr val="1D2763"/>
                </a:solidFill>
                <a:effectLst/>
                <a:latin typeface="Arial"/>
                <a:ea typeface="Arial"/>
                <a:cs typeface="Arial"/>
              </a:rPr>
              <a:t>المقابلات التحفيزية هي نهج لإتاحة التواصل، ومساعدة المرضى في علاج التناقض، والتقدم نحو التغيير</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لماذا بعض الناس غير ملتزمين؟</a:t>
            </a:r>
          </a:p>
        </p:txBody>
      </p:sp>
      <p:sp>
        <p:nvSpPr>
          <p:cNvPr id="37891" name="Content Placeholder 2"/>
          <p:cNvSpPr>
            <a:spLocks noGrp="1"/>
          </p:cNvSpPr>
          <p:nvPr>
            <p:ph idx="1"/>
          </p:nvPr>
        </p:nvSpPr>
        <p:spPr>
          <a:xfrm>
            <a:off x="457200" y="1570038"/>
            <a:ext cx="8229600" cy="4311650"/>
          </a:xfrm>
        </p:spPr>
        <p:txBody>
          <a:bodyPr/>
          <a:lstStyle/>
          <a:p>
            <a:pPr algn="r" rtl="1" eaLnBrk="1" hangingPunct="1"/>
            <a:r>
              <a:rPr lang="x-none" sz="2400" b="0" i="0" strike="noStrike" cap="none" spc="0" baseline="0">
                <a:solidFill>
                  <a:srgbClr val="1D2763"/>
                </a:solidFill>
                <a:effectLst/>
                <a:latin typeface="Arial"/>
                <a:ea typeface="Arial"/>
                <a:cs typeface="Arial"/>
              </a:rPr>
              <a:t>يكون بعض المرضى غير ملتزمين دون قصد </a:t>
            </a:r>
            <a:r>
              <a:rPr lang="en-US" sz="2400" b="0" i="0" strike="noStrike" cap="none" spc="0" baseline="30000">
                <a:solidFill>
                  <a:srgbClr val="1D2763"/>
                </a:solidFill>
                <a:effectLst/>
                <a:latin typeface="Arial"/>
                <a:ea typeface="Arial"/>
                <a:cs typeface="Arial"/>
              </a:rPr>
              <a:t>1,2</a:t>
            </a:r>
          </a:p>
          <a:p>
            <a:pPr lvl="1" algn="r" rtl="1" eaLnBrk="1" hangingPunct="1"/>
            <a:r>
              <a:rPr lang="x-none" sz="2200" b="0" i="0" strike="noStrike" cap="none" spc="0" baseline="0">
                <a:solidFill>
                  <a:srgbClr val="000000"/>
                </a:solidFill>
                <a:effectLst/>
                <a:latin typeface="Arial"/>
                <a:ea typeface="Arial"/>
                <a:cs typeface="Arial"/>
              </a:rPr>
              <a:t>لا يعرفون ما يجب عليهم فعله</a:t>
            </a:r>
          </a:p>
          <a:p>
            <a:pPr lvl="1" algn="r" rtl="1" eaLnBrk="1" hangingPunct="1"/>
            <a:r>
              <a:rPr lang="x-none" sz="2200" b="0" i="0" strike="noStrike" cap="none" spc="0" baseline="0">
                <a:solidFill>
                  <a:srgbClr val="000000"/>
                </a:solidFill>
                <a:effectLst/>
                <a:latin typeface="Arial"/>
                <a:ea typeface="Arial"/>
                <a:cs typeface="Arial"/>
              </a:rPr>
              <a:t>غير مدركين بعدم التزامهم</a:t>
            </a:r>
          </a:p>
          <a:p>
            <a:pPr algn="r" rtl="1" eaLnBrk="1" hangingPunct="1"/>
            <a:r>
              <a:rPr lang="x-none" sz="2400" b="0" i="0" strike="noStrike" cap="none" spc="0" baseline="0">
                <a:solidFill>
                  <a:srgbClr val="1D2763"/>
                </a:solidFill>
                <a:effectLst/>
                <a:latin typeface="Arial"/>
                <a:ea typeface="Arial"/>
                <a:cs typeface="Arial"/>
              </a:rPr>
              <a:t>يكون العديد من المرضى غير ملتزمين عن قصد</a:t>
            </a:r>
            <a:r>
              <a:rPr lang="en-US" sz="2400" b="0" i="0" strike="noStrike" cap="none" spc="0" baseline="30000">
                <a:solidFill>
                  <a:srgbClr val="1D2763"/>
                </a:solidFill>
                <a:effectLst/>
                <a:latin typeface="Arial"/>
                <a:ea typeface="Arial"/>
                <a:cs typeface="Arial"/>
              </a:rPr>
              <a:t>2</a:t>
            </a:r>
          </a:p>
          <a:p>
            <a:pPr lvl="1" algn="r" rtl="1" eaLnBrk="1" hangingPunct="1"/>
            <a:r>
              <a:rPr lang="x-none" sz="2200" b="0" i="0" strike="noStrike" cap="none" spc="0" baseline="0">
                <a:solidFill>
                  <a:srgbClr val="000000"/>
                </a:solidFill>
                <a:effectLst/>
                <a:latin typeface="Arial"/>
                <a:ea typeface="Arial"/>
                <a:cs typeface="Arial"/>
              </a:rPr>
              <a:t>اختيار العيش "حياة طبيعية" بالرغم من العواقب</a:t>
            </a:r>
          </a:p>
          <a:p>
            <a:pPr lvl="1" algn="r" rtl="1" eaLnBrk="1" hangingPunct="1"/>
            <a:r>
              <a:rPr lang="x-none" sz="2200" b="0" i="0" strike="noStrike" cap="none" spc="0" baseline="0">
                <a:solidFill>
                  <a:srgbClr val="000000"/>
                </a:solidFill>
                <a:effectLst/>
                <a:latin typeface="Arial"/>
                <a:ea typeface="Arial"/>
                <a:cs typeface="Arial"/>
              </a:rPr>
              <a:t>عدم التفكير في العواقب</a:t>
            </a:r>
          </a:p>
          <a:p>
            <a:pPr lvl="1" algn="r" rtl="1" eaLnBrk="1" hangingPunct="1"/>
            <a:r>
              <a:rPr lang="x-none" sz="2200" b="0" i="0" strike="noStrike" cap="none" spc="0" baseline="0">
                <a:solidFill>
                  <a:srgbClr val="000000"/>
                </a:solidFill>
                <a:effectLst/>
                <a:latin typeface="Arial"/>
                <a:ea typeface="Arial"/>
                <a:cs typeface="Arial"/>
              </a:rPr>
              <a:t>تجنب التفكير بنشاط في العواقب</a:t>
            </a:r>
          </a:p>
        </p:txBody>
      </p:sp>
      <p:sp>
        <p:nvSpPr>
          <p:cNvPr id="37892" name="TextBox 4"/>
          <p:cNvSpPr txBox="1">
            <a:spLocks noChangeArrowheads="1"/>
          </p:cNvSpPr>
          <p:nvPr/>
        </p:nvSpPr>
        <p:spPr bwMode="auto">
          <a:xfrm>
            <a:off x="-9144" y="6117273"/>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chemeClr val="tx1"/>
                </a:solidFill>
                <a:latin typeface="Calibri" pitchFamily="34" charset="0"/>
              </a:defRPr>
            </a:lvl1pPr>
            <a:lvl2pPr marL="742950" indent="-285750">
              <a:spcBef>
                <a:spcPct val="20000"/>
              </a:spcBef>
              <a:buFont typeface="Arial" pitchFamily="34" charset="0"/>
              <a:buChar char="–"/>
              <a:defRPr sz="2200">
                <a:solidFill>
                  <a:schemeClr val="tx1"/>
                </a:solidFill>
                <a:latin typeface="Calibri" pitchFamily="34" charset="0"/>
              </a:defRPr>
            </a:lvl2pPr>
            <a:lvl3pPr marL="1143000" indent="-228600">
              <a:spcBef>
                <a:spcPct val="20000"/>
              </a:spcBef>
              <a:buFont typeface="Arial" pitchFamily="34" charset="0"/>
              <a:buChar char="•"/>
              <a:defRPr sz="2000">
                <a:solidFill>
                  <a:schemeClr val="tx1"/>
                </a:solidFill>
                <a:latin typeface="Calibri" pitchFamily="34" charset="0"/>
              </a:defRPr>
            </a:lvl3pPr>
            <a:lvl4pPr marL="1600200" indent="-228600">
              <a:spcBef>
                <a:spcPct val="20000"/>
              </a:spcBef>
              <a:buFont typeface="Arial" pitchFamily="34" charset="0"/>
              <a:buChar char="–"/>
              <a:defRPr>
                <a:solidFill>
                  <a:schemeClr val="tx1"/>
                </a:solidFill>
                <a:latin typeface="Calibri" pitchFamily="34" charset="0"/>
              </a:defRPr>
            </a:lvl4pPr>
            <a:lvl5pPr marL="2057400" indent="-22860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algn="r" eaLnBrk="1" hangingPunct="1">
              <a:spcBef>
                <a:spcPct val="0"/>
              </a:spcBef>
              <a:buNone/>
            </a:pPr>
            <a:r>
              <a:rPr lang="en-GB" altLang="en-US" sz="1000" dirty="0">
                <a:ea typeface="HelveticaNeueLT Std Cn"/>
              </a:rPr>
              <a:t>1. Duff AJA, Latchford </a:t>
            </a:r>
            <a:r>
              <a:rPr lang="en-GB" altLang="en-US" sz="1000" dirty="0" err="1">
                <a:ea typeface="HelveticaNeueLT Std Cn"/>
              </a:rPr>
              <a:t>GJ</a:t>
            </a:r>
            <a:r>
              <a:rPr lang="en-GB" altLang="en-US" sz="1000" dirty="0">
                <a:ea typeface="HelveticaNeueLT Std Cn"/>
              </a:rPr>
              <a:t>. </a:t>
            </a:r>
            <a:r>
              <a:rPr lang="en-GB" altLang="en-US" sz="1000" i="1" dirty="0" err="1">
                <a:ea typeface="HelveticaNeueLT Std Cn"/>
              </a:rPr>
              <a:t>Pediatr</a:t>
            </a:r>
            <a:r>
              <a:rPr lang="en-GB" altLang="en-US" sz="1000" i="1" dirty="0">
                <a:ea typeface="HelveticaNeueLT Std Cn"/>
              </a:rPr>
              <a:t> </a:t>
            </a:r>
            <a:r>
              <a:rPr lang="en-GB" altLang="en-US" sz="1000" i="1" dirty="0" err="1">
                <a:ea typeface="HelveticaNeueLT Std Cn"/>
              </a:rPr>
              <a:t>Pulmonol</a:t>
            </a:r>
            <a:r>
              <a:rPr lang="en-GB" altLang="en-US" sz="1000" i="1" dirty="0">
                <a:ea typeface="HelveticaNeueLT Std Cn"/>
              </a:rPr>
              <a:t> </a:t>
            </a:r>
            <a:r>
              <a:rPr lang="en-GB" altLang="en-US" sz="1000" dirty="0">
                <a:ea typeface="HelveticaNeueLT Std Cn"/>
              </a:rPr>
              <a:t>2010;45:211–220; 2. </a:t>
            </a:r>
            <a:r>
              <a:rPr lang="en-GB" altLang="en-US" sz="1000" dirty="0" err="1">
                <a:ea typeface="HelveticaNeueLT Std Cn"/>
              </a:rPr>
              <a:t>Lask</a:t>
            </a:r>
            <a:r>
              <a:rPr lang="en-GB" altLang="en-US" sz="1000" dirty="0">
                <a:ea typeface="HelveticaNeueLT Std Cn"/>
              </a:rPr>
              <a:t> B. </a:t>
            </a:r>
            <a:r>
              <a:rPr lang="en-GB" altLang="en-US" sz="1000" i="1" dirty="0">
                <a:ea typeface="HelveticaNeueLT Std Cn"/>
              </a:rPr>
              <a:t>J R </a:t>
            </a:r>
            <a:r>
              <a:rPr lang="en-GB" altLang="en-US" sz="1000" i="1" dirty="0" err="1">
                <a:ea typeface="HelveticaNeueLT Std Cn"/>
              </a:rPr>
              <a:t>Soc</a:t>
            </a:r>
            <a:r>
              <a:rPr lang="en-GB" altLang="en-US" sz="1000" i="1" dirty="0">
                <a:ea typeface="HelveticaNeueLT Std Cn"/>
              </a:rPr>
              <a:t> Med</a:t>
            </a:r>
            <a:r>
              <a:rPr lang="en-GB" altLang="en-US" sz="1000" dirty="0">
                <a:ea typeface="HelveticaNeueLT Std Cn"/>
              </a:rPr>
              <a:t> 1994;87(</a:t>
            </a:r>
            <a:r>
              <a:rPr lang="en-GB" altLang="en-US" sz="1000" dirty="0" err="1">
                <a:ea typeface="HelveticaNeueLT Std Cn"/>
              </a:rPr>
              <a:t>Suppl</a:t>
            </a:r>
            <a:r>
              <a:rPr lang="en-GB" altLang="en-US" sz="1000" dirty="0">
                <a:ea typeface="HelveticaNeueLT Std Cn"/>
              </a:rPr>
              <a:t> 21):25–27.</a:t>
            </a:r>
            <a:endParaRPr lang="de-DE" altLang="en-US" sz="1000" dirty="0">
              <a:latin typeface="HelveticaNeueLT Std Cn"/>
              <a:ea typeface="HelveticaNeueLT Std Cn"/>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عمليًا…</a:t>
            </a:r>
          </a:p>
        </p:txBody>
      </p:sp>
      <p:sp>
        <p:nvSpPr>
          <p:cNvPr id="38915" name="Content Placeholder 2"/>
          <p:cNvSpPr>
            <a:spLocks noGrp="1"/>
          </p:cNvSpPr>
          <p:nvPr>
            <p:ph idx="1"/>
          </p:nvPr>
        </p:nvSpPr>
        <p:spPr>
          <a:xfrm>
            <a:off x="457200" y="1570038"/>
            <a:ext cx="8229600" cy="4311650"/>
          </a:xfrm>
        </p:spPr>
        <p:txBody>
          <a:bodyPr/>
          <a:lstStyle/>
          <a:p>
            <a:pPr algn="r" rtl="1" eaLnBrk="1" hangingPunct="1"/>
            <a:r>
              <a:rPr lang="x-none" sz="2400" b="0" i="0" strike="noStrike" cap="none" spc="0" baseline="0" dirty="0">
                <a:solidFill>
                  <a:srgbClr val="1D2763"/>
                </a:solidFill>
                <a:effectLst/>
                <a:latin typeface="Arial"/>
                <a:ea typeface="Arial"/>
                <a:cs typeface="Arial"/>
              </a:rPr>
              <a:t>الناس عالقون</a:t>
            </a:r>
          </a:p>
          <a:p>
            <a:pPr algn="r" rtl="1" eaLnBrk="1" hangingPunct="1"/>
            <a:r>
              <a:rPr lang="x-none" sz="2400" b="0" i="0" strike="noStrike" cap="none" spc="0" baseline="0" dirty="0">
                <a:solidFill>
                  <a:srgbClr val="1D2763"/>
                </a:solidFill>
                <a:effectLst/>
                <a:latin typeface="Arial"/>
                <a:ea typeface="Arial"/>
                <a:cs typeface="Arial"/>
              </a:rPr>
              <a:t>قد يقنعهم اختصاصيي الصحة مرارًا وتكرارًا لتغيير سلوكهم ...</a:t>
            </a:r>
          </a:p>
          <a:p>
            <a:pPr algn="r" rtl="1" eaLnBrk="1" hangingPunct="1"/>
            <a:r>
              <a:rPr lang="x-none" sz="2400" b="0" i="0" strike="noStrike" cap="none" spc="0" baseline="0" dirty="0">
                <a:solidFill>
                  <a:srgbClr val="1D2763"/>
                </a:solidFill>
                <a:effectLst/>
                <a:latin typeface="Arial"/>
                <a:ea typeface="Arial"/>
                <a:cs typeface="Arial"/>
              </a:rPr>
              <a:t>…لكن يظلون عالقون</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9509-C6F4-4D18-AC7F-0840FA70E557}"/>
              </a:ext>
            </a:extLst>
          </p:cNvPr>
          <p:cNvSpPr>
            <a:spLocks noGrp="1"/>
          </p:cNvSpPr>
          <p:nvPr>
            <p:ph type="title"/>
          </p:nvPr>
        </p:nvSpPr>
        <p:spPr/>
        <p:txBody>
          <a:bodyPr/>
          <a:lstStyle/>
          <a:p>
            <a:pPr rtl="1"/>
            <a:r>
              <a:rPr lang="x-none" sz="2800" b="1" i="0" strike="noStrike" cap="none" spc="0" baseline="0" dirty="0">
                <a:solidFill>
                  <a:srgbClr val="1D2763"/>
                </a:solidFill>
                <a:effectLst/>
                <a:latin typeface="Arial"/>
                <a:ea typeface="Arial"/>
                <a:cs typeface="Arial"/>
              </a:rPr>
              <a:t>مقدمة</a:t>
            </a:r>
          </a:p>
        </p:txBody>
      </p:sp>
      <p:sp>
        <p:nvSpPr>
          <p:cNvPr id="3" name="Content Placeholder 2">
            <a:extLst>
              <a:ext uri="{FF2B5EF4-FFF2-40B4-BE49-F238E27FC236}">
                <a16:creationId xmlns:a16="http://schemas.microsoft.com/office/drawing/2014/main" id="{2AD7E3B6-9508-4F34-83E1-2FE14B34E52C}"/>
              </a:ext>
            </a:extLst>
          </p:cNvPr>
          <p:cNvSpPr>
            <a:spLocks noGrp="1"/>
          </p:cNvSpPr>
          <p:nvPr>
            <p:ph idx="1"/>
          </p:nvPr>
        </p:nvSpPr>
        <p:spPr/>
        <p:txBody>
          <a:bodyPr/>
          <a:lstStyle/>
          <a:p>
            <a:pPr algn="r" rtl="1"/>
            <a:r>
              <a:rPr lang="x-none" sz="2200" b="0" i="0" strike="noStrike" cap="none" spc="0" baseline="0" dirty="0">
                <a:solidFill>
                  <a:srgbClr val="1D2763"/>
                </a:solidFill>
                <a:effectLst/>
                <a:latin typeface="Arial"/>
                <a:ea typeface="Arial"/>
                <a:cs typeface="Arial"/>
              </a:rPr>
              <a:t>أُعدت هذه الوحدات من قبل لجنة توجيهية مكونة من خبراء دوليين متخصصين في التليّف الكيسي لتناول تقنيات المقابلات التحفيزية، والتي يمكن أن تشكل إطارًا فعالاً لتحسين انفتاح المرضى على التغير السلوكي.</a:t>
            </a:r>
          </a:p>
          <a:p>
            <a:pPr algn="r" rtl="1"/>
            <a:r>
              <a:rPr lang="x-none" sz="2200" b="0" i="0" strike="noStrike" cap="none" spc="0" baseline="0" dirty="0">
                <a:solidFill>
                  <a:srgbClr val="1D2763"/>
                </a:solidFill>
                <a:effectLst/>
                <a:latin typeface="Arial"/>
                <a:ea typeface="Arial"/>
                <a:cs typeface="Arial"/>
              </a:rPr>
              <a:t>ينقسم محتوى المقابلات التحفيزية إلى خمس وحدات مصممة لتزويدك بالمعرفة والمهارات اللازمة لتحسين ممارساتك الفردية في المقابلات التحفيزية. يمكن تنزيل جميع الوحدات من </a:t>
            </a:r>
            <a:r>
              <a:rPr lang="en-US" sz="2200" b="0" i="0" strike="noStrike" cap="none" spc="0" baseline="0" dirty="0">
                <a:solidFill>
                  <a:srgbClr val="1D2763"/>
                </a:solidFill>
                <a:effectLst/>
                <a:latin typeface="Arial"/>
                <a:ea typeface="Arial"/>
                <a:cs typeface="Arial"/>
                <a:hlinkClick r:id="rId2"/>
              </a:rPr>
              <a:t>www.cfcare.net</a:t>
            </a:r>
            <a:r>
              <a:rPr lang="ar-EG" sz="2200" b="0" i="0" strike="noStrike" cap="none" spc="0" baseline="0" dirty="0">
                <a:solidFill>
                  <a:srgbClr val="1D2763"/>
                </a:solidFill>
                <a:effectLst/>
                <a:latin typeface="Arial"/>
                <a:ea typeface="Arial"/>
                <a:cs typeface="Arial"/>
              </a:rPr>
              <a:t> </a:t>
            </a:r>
            <a:endParaRPr lang="x-none" sz="2200" b="0" i="0" strike="noStrike" cap="none" spc="0" baseline="0" dirty="0">
              <a:solidFill>
                <a:srgbClr val="1D2763"/>
              </a:solidFill>
              <a:effectLst/>
              <a:latin typeface="Arial"/>
              <a:ea typeface="Arial"/>
              <a:cs typeface="Arial"/>
            </a:endParaRPr>
          </a:p>
          <a:p>
            <a:pPr algn="r" rtl="1"/>
            <a:r>
              <a:rPr lang="x-none" sz="2200" b="0" i="0" strike="noStrike" cap="none" spc="0" baseline="0" dirty="0">
                <a:solidFill>
                  <a:srgbClr val="1D2763"/>
                </a:solidFill>
                <a:effectLst/>
                <a:latin typeface="Arial"/>
                <a:ea typeface="Arial"/>
                <a:cs typeface="Arial"/>
              </a:rPr>
              <a:t>تُناقش هذه الوحدة أهمية الالتزام بالعلاج والعوامل المؤثرة، وتقدّم مفهوم المقابلات التحفيزية. </a:t>
            </a:r>
          </a:p>
        </p:txBody>
      </p:sp>
    </p:spTree>
    <p:extLst>
      <p:ext uri="{BB962C8B-B14F-4D97-AF65-F5344CB8AC3E}">
        <p14:creationId xmlns:p14="http://schemas.microsoft.com/office/powerpoint/2010/main" val="233120489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التفكير في تغيير السلوك مع المرضى</a:t>
            </a:r>
            <a:endParaRPr lang="en-US" altLang="en-US" dirty="0">
              <a:ea typeface="HelveticaNeueLT Std Med Cn"/>
            </a:endParaRPr>
          </a:p>
        </p:txBody>
      </p:sp>
      <p:sp>
        <p:nvSpPr>
          <p:cNvPr id="40963" name="Rectangle 3"/>
          <p:cNvSpPr>
            <a:spLocks noGrp="1" noChangeArrowheads="1"/>
          </p:cNvSpPr>
          <p:nvPr>
            <p:ph idx="1"/>
          </p:nvPr>
        </p:nvSpPr>
        <p:spPr>
          <a:xfrm>
            <a:off x="457200" y="1570038"/>
            <a:ext cx="8229600" cy="4311650"/>
          </a:xfrm>
        </p:spPr>
        <p:txBody>
          <a:bodyPr/>
          <a:lstStyle/>
          <a:p>
            <a:pPr algn="r" rtl="1" eaLnBrk="1" hangingPunct="1"/>
            <a:r>
              <a:rPr lang="x-none" sz="2400" b="0" i="0" strike="noStrike" cap="none" spc="0" baseline="0">
                <a:solidFill>
                  <a:srgbClr val="1D2763"/>
                </a:solidFill>
                <a:effectLst/>
                <a:latin typeface="Arial"/>
                <a:ea typeface="Arial"/>
                <a:cs typeface="Arial"/>
              </a:rPr>
              <a:t>ما هو شعورك؟</a:t>
            </a:r>
          </a:p>
          <a:p>
            <a:pPr lvl="1" algn="r" rtl="1" eaLnBrk="1" hangingPunct="1"/>
            <a:r>
              <a:rPr lang="x-none" sz="2200" b="0" i="0" strike="noStrike" cap="none" spc="0" baseline="0">
                <a:solidFill>
                  <a:srgbClr val="000000"/>
                </a:solidFill>
                <a:effectLst/>
                <a:latin typeface="Arial"/>
                <a:ea typeface="Arial"/>
                <a:cs typeface="Arial"/>
              </a:rPr>
              <a:t>مباراة مصارعة؟</a:t>
            </a:r>
          </a:p>
          <a:p>
            <a:pPr lvl="2" algn="r" rtl="1" eaLnBrk="1" hangingPunct="1"/>
            <a:r>
              <a:rPr lang="x-none" sz="2000" b="0" i="0" strike="noStrike" cap="none" spc="0" baseline="0">
                <a:solidFill>
                  <a:srgbClr val="000000"/>
                </a:solidFill>
                <a:effectLst/>
                <a:latin typeface="Arial"/>
                <a:ea typeface="Arial"/>
                <a:cs typeface="Arial"/>
              </a:rPr>
              <a:t>تدفع فيصدّون…</a:t>
            </a:r>
          </a:p>
        </p:txBody>
      </p:sp>
      <p:pic>
        <p:nvPicPr>
          <p:cNvPr id="2" name="Picture 1">
            <a:extLst>
              <a:ext uri="{FF2B5EF4-FFF2-40B4-BE49-F238E27FC236}">
                <a16:creationId xmlns:a16="http://schemas.microsoft.com/office/drawing/2014/main" id="{001CA82D-D39B-421B-9294-261DD0C4FDF1}"/>
              </a:ext>
            </a:extLst>
          </p:cNvPr>
          <p:cNvPicPr>
            <a:picLocks noChangeAspect="1"/>
          </p:cNvPicPr>
          <p:nvPr/>
        </p:nvPicPr>
        <p:blipFill>
          <a:blip r:embed="rId3"/>
          <a:stretch>
            <a:fillRect/>
          </a:stretch>
        </p:blipFill>
        <p:spPr>
          <a:xfrm>
            <a:off x="3283527" y="2870101"/>
            <a:ext cx="2576946" cy="3029844"/>
          </a:xfrm>
          <a:prstGeom prst="rect">
            <a:avLst/>
          </a:prstGeom>
          <a:effectLst>
            <a:softEdge rad="63500"/>
          </a:effectLst>
        </p:spPr>
      </p:pic>
      <p:sp>
        <p:nvSpPr>
          <p:cNvPr id="7" name="TextBox 4">
            <a:extLst>
              <a:ext uri="{FF2B5EF4-FFF2-40B4-BE49-F238E27FC236}">
                <a16:creationId xmlns:a16="http://schemas.microsoft.com/office/drawing/2014/main" id="{B61FE214-A27B-440B-8F52-35F1125F94D8}"/>
              </a:ext>
            </a:extLst>
          </p:cNvPr>
          <p:cNvSpPr txBox="1">
            <a:spLocks noChangeArrowheads="1"/>
          </p:cNvSpPr>
          <p:nvPr/>
        </p:nvSpPr>
        <p:spPr bwMode="auto">
          <a:xfrm>
            <a:off x="3534084" y="5899945"/>
            <a:ext cx="2073761"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2400">
                <a:solidFill>
                  <a:schemeClr val="tx1"/>
                </a:solidFill>
                <a:latin typeface="Calibri" pitchFamily="34" charset="0"/>
              </a:defRPr>
            </a:lvl1pPr>
            <a:lvl2pPr marL="742950" indent="-285750">
              <a:spcBef>
                <a:spcPct val="20000"/>
              </a:spcBef>
              <a:buFont typeface="Arial" pitchFamily="34" charset="0"/>
              <a:buChar char="–"/>
              <a:defRPr sz="2200">
                <a:solidFill>
                  <a:schemeClr val="tx1"/>
                </a:solidFill>
                <a:latin typeface="Calibri" pitchFamily="34" charset="0"/>
              </a:defRPr>
            </a:lvl2pPr>
            <a:lvl3pPr marL="1143000" indent="-228600">
              <a:spcBef>
                <a:spcPct val="20000"/>
              </a:spcBef>
              <a:buFont typeface="Arial" pitchFamily="34" charset="0"/>
              <a:buChar char="•"/>
              <a:defRPr sz="2000">
                <a:solidFill>
                  <a:schemeClr val="tx1"/>
                </a:solidFill>
                <a:latin typeface="Calibri" pitchFamily="34" charset="0"/>
              </a:defRPr>
            </a:lvl3pPr>
            <a:lvl4pPr marL="1600200" indent="-228600">
              <a:spcBef>
                <a:spcPct val="20000"/>
              </a:spcBef>
              <a:buFont typeface="Arial" pitchFamily="34" charset="0"/>
              <a:buChar char="–"/>
              <a:defRPr>
                <a:solidFill>
                  <a:schemeClr val="tx1"/>
                </a:solidFill>
                <a:latin typeface="Calibri" pitchFamily="34" charset="0"/>
              </a:defRPr>
            </a:lvl4pPr>
            <a:lvl5pPr marL="2057400" indent="-22860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algn="r" rtl="1" eaLnBrk="1" hangingPunct="1">
              <a:spcBef>
                <a:spcPct val="0"/>
              </a:spcBef>
              <a:buNone/>
            </a:pPr>
            <a:r>
              <a:rPr lang="x-none" sz="1000" b="0" i="0" strike="noStrike" cap="none" spc="0" baseline="0">
                <a:solidFill>
                  <a:srgbClr val="000000"/>
                </a:solidFill>
                <a:effectLst/>
                <a:latin typeface="Arial"/>
                <a:ea typeface="Arial"/>
                <a:cs typeface="Arial"/>
              </a:rPr>
              <a:t>مصدر الصورة</a:t>
            </a:r>
            <a:r>
              <a:rPr lang="ar-EG" sz="1000" b="0" i="0" strike="noStrike" cap="none" spc="0" baseline="0" dirty="0">
                <a:solidFill>
                  <a:srgbClr val="000000"/>
                </a:solidFill>
                <a:effectLst/>
                <a:latin typeface="Arial"/>
                <a:ea typeface="Arial"/>
                <a:cs typeface="Arial"/>
              </a:rPr>
              <a:t>: </a:t>
            </a:r>
            <a:r>
              <a:rPr lang="x-none" sz="1000" b="0" i="0" strike="noStrike" cap="none" spc="0" baseline="0">
                <a:solidFill>
                  <a:srgbClr val="000000"/>
                </a:solidFill>
                <a:effectLst/>
                <a:latin typeface="Arial"/>
                <a:ea typeface="Arial"/>
                <a:cs typeface="Arial"/>
              </a:rPr>
              <a:t> </a:t>
            </a:r>
            <a:r>
              <a:rPr lang="en-US" sz="1000" b="0" i="0" strike="noStrike" cap="none" spc="0" baseline="0" dirty="0">
                <a:solidFill>
                  <a:srgbClr val="000000"/>
                </a:solidFill>
                <a:effectLst/>
                <a:latin typeface="Arial"/>
                <a:ea typeface="Arial"/>
                <a:cs typeface="Arial"/>
              </a:rPr>
              <a:t>www.pixabay.com</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التفكير في تغيير السلوك مع المرضى</a:t>
            </a:r>
            <a:endParaRPr lang="en-US" altLang="en-US" dirty="0">
              <a:ea typeface="HelveticaNeueLT Std Med Cn"/>
            </a:endParaRPr>
          </a:p>
        </p:txBody>
      </p:sp>
      <p:sp>
        <p:nvSpPr>
          <p:cNvPr id="41987" name="Rectangle 3"/>
          <p:cNvSpPr>
            <a:spLocks noGrp="1" noChangeArrowheads="1"/>
          </p:cNvSpPr>
          <p:nvPr>
            <p:ph idx="1"/>
          </p:nvPr>
        </p:nvSpPr>
        <p:spPr>
          <a:xfrm>
            <a:off x="457200" y="1570038"/>
            <a:ext cx="8229600" cy="4311650"/>
          </a:xfrm>
        </p:spPr>
        <p:txBody>
          <a:bodyPr/>
          <a:lstStyle/>
          <a:p>
            <a:pPr algn="r" rtl="1" eaLnBrk="1" hangingPunct="1"/>
            <a:r>
              <a:rPr lang="x-none" sz="2400" b="0" i="0" strike="noStrike" cap="none" spc="0" baseline="0">
                <a:solidFill>
                  <a:srgbClr val="1D2763"/>
                </a:solidFill>
                <a:effectLst/>
                <a:latin typeface="Arial"/>
                <a:ea typeface="Arial"/>
                <a:cs typeface="Arial"/>
              </a:rPr>
              <a:t>كيف ينبغي أن يكون الشعور؟</a:t>
            </a:r>
          </a:p>
          <a:p>
            <a:pPr lvl="1" algn="r" rtl="1" eaLnBrk="1" hangingPunct="1"/>
            <a:r>
              <a:rPr lang="x-none" sz="2400" b="0" i="0" strike="noStrike" cap="none" spc="0" baseline="0">
                <a:solidFill>
                  <a:srgbClr val="000000"/>
                </a:solidFill>
                <a:effectLst/>
                <a:latin typeface="Arial"/>
                <a:ea typeface="Arial"/>
                <a:cs typeface="Arial"/>
              </a:rPr>
              <a:t>رقص؟</a:t>
            </a:r>
          </a:p>
          <a:p>
            <a:pPr lvl="2" algn="r" rtl="1" eaLnBrk="1" hangingPunct="1"/>
            <a:r>
              <a:rPr lang="x-none" sz="2200" b="0" i="0" strike="noStrike" cap="none" spc="0" baseline="0">
                <a:solidFill>
                  <a:srgbClr val="000000"/>
                </a:solidFill>
                <a:effectLst/>
                <a:latin typeface="Arial"/>
                <a:ea typeface="Arial"/>
                <a:cs typeface="Arial"/>
              </a:rPr>
              <a:t>قد تستغرق بعض الوقت، لكنك ستصل إلى مكان ما...</a:t>
            </a:r>
          </a:p>
        </p:txBody>
      </p:sp>
      <p:pic>
        <p:nvPicPr>
          <p:cNvPr id="2" name="Picture 1">
            <a:extLst>
              <a:ext uri="{FF2B5EF4-FFF2-40B4-BE49-F238E27FC236}">
                <a16:creationId xmlns:a16="http://schemas.microsoft.com/office/drawing/2014/main" id="{1ACEF24C-E684-4BD0-9219-715CCFC91FE7}"/>
              </a:ext>
            </a:extLst>
          </p:cNvPr>
          <p:cNvPicPr>
            <a:picLocks noChangeAspect="1"/>
          </p:cNvPicPr>
          <p:nvPr/>
        </p:nvPicPr>
        <p:blipFill>
          <a:blip r:embed="rId3"/>
          <a:stretch>
            <a:fillRect/>
          </a:stretch>
        </p:blipFill>
        <p:spPr>
          <a:xfrm>
            <a:off x="3519011" y="2901458"/>
            <a:ext cx="2105978" cy="3178834"/>
          </a:xfrm>
          <a:prstGeom prst="rect">
            <a:avLst/>
          </a:prstGeom>
          <a:effectLst>
            <a:softEdge rad="63500"/>
          </a:effectLst>
        </p:spPr>
      </p:pic>
      <p:sp>
        <p:nvSpPr>
          <p:cNvPr id="7" name="TextBox 4">
            <a:extLst>
              <a:ext uri="{FF2B5EF4-FFF2-40B4-BE49-F238E27FC236}">
                <a16:creationId xmlns:a16="http://schemas.microsoft.com/office/drawing/2014/main" id="{C68FE069-79C1-40FA-8DAE-2957E1D97FF9}"/>
              </a:ext>
            </a:extLst>
          </p:cNvPr>
          <p:cNvSpPr txBox="1">
            <a:spLocks noChangeArrowheads="1"/>
          </p:cNvSpPr>
          <p:nvPr/>
        </p:nvSpPr>
        <p:spPr bwMode="auto">
          <a:xfrm>
            <a:off x="3534084" y="6080292"/>
            <a:ext cx="2073761"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2400">
                <a:solidFill>
                  <a:schemeClr val="tx1"/>
                </a:solidFill>
                <a:latin typeface="Calibri" pitchFamily="34" charset="0"/>
              </a:defRPr>
            </a:lvl1pPr>
            <a:lvl2pPr marL="742950" indent="-285750">
              <a:spcBef>
                <a:spcPct val="20000"/>
              </a:spcBef>
              <a:buFont typeface="Arial" pitchFamily="34" charset="0"/>
              <a:buChar char="–"/>
              <a:defRPr sz="2200">
                <a:solidFill>
                  <a:schemeClr val="tx1"/>
                </a:solidFill>
                <a:latin typeface="Calibri" pitchFamily="34" charset="0"/>
              </a:defRPr>
            </a:lvl2pPr>
            <a:lvl3pPr marL="1143000" indent="-228600">
              <a:spcBef>
                <a:spcPct val="20000"/>
              </a:spcBef>
              <a:buFont typeface="Arial" pitchFamily="34" charset="0"/>
              <a:buChar char="•"/>
              <a:defRPr sz="2000">
                <a:solidFill>
                  <a:schemeClr val="tx1"/>
                </a:solidFill>
                <a:latin typeface="Calibri" pitchFamily="34" charset="0"/>
              </a:defRPr>
            </a:lvl3pPr>
            <a:lvl4pPr marL="1600200" indent="-228600">
              <a:spcBef>
                <a:spcPct val="20000"/>
              </a:spcBef>
              <a:buFont typeface="Arial" pitchFamily="34" charset="0"/>
              <a:buChar char="–"/>
              <a:defRPr>
                <a:solidFill>
                  <a:schemeClr val="tx1"/>
                </a:solidFill>
                <a:latin typeface="Calibri" pitchFamily="34" charset="0"/>
              </a:defRPr>
            </a:lvl4pPr>
            <a:lvl5pPr marL="2057400" indent="-22860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algn="r" rtl="1" eaLnBrk="1" hangingPunct="1">
              <a:spcBef>
                <a:spcPct val="0"/>
              </a:spcBef>
              <a:buNone/>
            </a:pPr>
            <a:r>
              <a:rPr lang="x-none" sz="1000" b="0" i="0" strike="noStrike" cap="none" spc="0" baseline="0">
                <a:solidFill>
                  <a:srgbClr val="000000"/>
                </a:solidFill>
                <a:effectLst/>
                <a:latin typeface="Arial"/>
                <a:ea typeface="Arial"/>
                <a:cs typeface="Arial"/>
              </a:rPr>
              <a:t>مصدر الصورة</a:t>
            </a:r>
            <a:r>
              <a:rPr lang="ar-EG" sz="1000" b="0" i="0" strike="noStrike" cap="none" spc="0" baseline="0" dirty="0">
                <a:solidFill>
                  <a:srgbClr val="000000"/>
                </a:solidFill>
                <a:effectLst/>
                <a:latin typeface="Arial"/>
                <a:ea typeface="Arial"/>
                <a:cs typeface="Arial"/>
              </a:rPr>
              <a:t>: </a:t>
            </a:r>
            <a:r>
              <a:rPr lang="x-none" sz="1000" b="0" i="0" strike="noStrike" cap="none" spc="0" baseline="0">
                <a:solidFill>
                  <a:srgbClr val="000000"/>
                </a:solidFill>
                <a:effectLst/>
                <a:latin typeface="Arial"/>
                <a:ea typeface="Arial"/>
                <a:cs typeface="Arial"/>
              </a:rPr>
              <a:t> </a:t>
            </a:r>
            <a:r>
              <a:rPr lang="en-US" sz="1000" b="0" i="0" strike="noStrike" cap="none" spc="0" baseline="0" dirty="0">
                <a:solidFill>
                  <a:srgbClr val="000000"/>
                </a:solidFill>
                <a:effectLst/>
                <a:latin typeface="Arial"/>
                <a:ea typeface="Arial"/>
                <a:cs typeface="Arial"/>
              </a:rPr>
              <a:t>www.pixabay.com</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التفكير في التغيير</a:t>
            </a:r>
          </a:p>
        </p:txBody>
      </p:sp>
      <p:sp>
        <p:nvSpPr>
          <p:cNvPr id="43011" name="Rectangle 3"/>
          <p:cNvSpPr>
            <a:spLocks noGrp="1" noChangeArrowheads="1"/>
          </p:cNvSpPr>
          <p:nvPr>
            <p:ph idx="1"/>
          </p:nvPr>
        </p:nvSpPr>
        <p:spPr>
          <a:xfrm>
            <a:off x="457200" y="1570038"/>
            <a:ext cx="8229600" cy="4311650"/>
          </a:xfrm>
        </p:spPr>
        <p:txBody>
          <a:bodyPr/>
          <a:lstStyle/>
          <a:p>
            <a:pPr algn="r" rtl="1" eaLnBrk="1" hangingPunct="1">
              <a:lnSpc>
                <a:spcPct val="90000"/>
              </a:lnSpc>
            </a:pPr>
            <a:r>
              <a:rPr lang="x-none" sz="2400" b="0" i="0" strike="noStrike" cap="none" spc="0" baseline="0">
                <a:solidFill>
                  <a:srgbClr val="1D2763"/>
                </a:solidFill>
                <a:effectLst/>
                <a:latin typeface="Arial"/>
                <a:ea typeface="Arial"/>
                <a:cs typeface="Arial"/>
              </a:rPr>
              <a:t>ليس أمرًا سهلاً - فالعمل مع المرضى الذين يصارعون مع التغيير قد يكون مُحبطًا للغاية</a:t>
            </a:r>
          </a:p>
          <a:p>
            <a:pPr algn="r" rtl="1" eaLnBrk="1" hangingPunct="1">
              <a:lnSpc>
                <a:spcPct val="90000"/>
              </a:lnSpc>
            </a:pPr>
            <a:r>
              <a:rPr lang="x-none" sz="2400" b="0" i="0" strike="noStrike" cap="none" spc="0" baseline="0">
                <a:solidFill>
                  <a:srgbClr val="1D2763"/>
                </a:solidFill>
                <a:effectLst/>
                <a:latin typeface="Arial"/>
                <a:ea typeface="Arial"/>
                <a:cs typeface="Arial"/>
              </a:rPr>
              <a:t>ومن السهل إلقاء اللوم على المريض</a:t>
            </a:r>
          </a:p>
          <a:p>
            <a:pPr lvl="1" algn="r" rtl="1" eaLnBrk="1" hangingPunct="1">
              <a:lnSpc>
                <a:spcPct val="90000"/>
              </a:lnSpc>
            </a:pPr>
            <a:r>
              <a:rPr lang="x-none" sz="2200" b="0" i="1" strike="noStrike" cap="none" spc="0" baseline="0">
                <a:solidFill>
                  <a:srgbClr val="000000"/>
                </a:solidFill>
                <a:effectLst/>
                <a:latin typeface="Arial"/>
                <a:ea typeface="Arial"/>
                <a:cs typeface="Arial"/>
              </a:rPr>
              <a:t>"ألا يدركون ماهية المجازفة التي يقومون بها ويأخذوا الدواء وحسْب؟"</a:t>
            </a:r>
          </a:p>
          <a:p>
            <a:pPr algn="r" rtl="1" eaLnBrk="1" hangingPunct="1">
              <a:lnSpc>
                <a:spcPct val="90000"/>
              </a:lnSpc>
            </a:pPr>
            <a:r>
              <a:rPr lang="x-none" sz="2400" b="0" i="0" strike="noStrike" cap="none" spc="0" baseline="0">
                <a:solidFill>
                  <a:srgbClr val="1D2763"/>
                </a:solidFill>
                <a:effectLst/>
                <a:latin typeface="Arial"/>
                <a:ea typeface="Arial"/>
                <a:cs typeface="Arial"/>
              </a:rPr>
              <a:t>خاصة عندما:</a:t>
            </a:r>
          </a:p>
          <a:p>
            <a:pPr lvl="1" algn="r" rtl="1" eaLnBrk="1" hangingPunct="1">
              <a:lnSpc>
                <a:spcPct val="90000"/>
              </a:lnSpc>
            </a:pPr>
            <a:r>
              <a:rPr lang="x-none" sz="2200" b="0" i="0" strike="noStrike" cap="none" spc="0" baseline="0">
                <a:solidFill>
                  <a:srgbClr val="000000"/>
                </a:solidFill>
                <a:effectLst/>
                <a:latin typeface="Arial"/>
                <a:ea typeface="Arial"/>
                <a:cs typeface="Arial"/>
              </a:rPr>
              <a:t>نشعر </a:t>
            </a:r>
            <a:r>
              <a:rPr lang="x-none" sz="2200" b="0" i="0" u="sng" strike="noStrike" cap="none" spc="0" baseline="0">
                <a:solidFill>
                  <a:srgbClr val="000000"/>
                </a:solidFill>
                <a:effectLst/>
                <a:uFill>
                  <a:solidFill>
                    <a:srgbClr val="000000"/>
                  </a:solidFill>
                </a:uFill>
                <a:latin typeface="Arial"/>
                <a:ea typeface="Arial"/>
                <a:cs typeface="Arial"/>
              </a:rPr>
              <a:t>بالمسؤولية</a:t>
            </a:r>
          </a:p>
          <a:p>
            <a:pPr lvl="1" algn="r" rtl="1" eaLnBrk="1" hangingPunct="1">
              <a:lnSpc>
                <a:spcPct val="90000"/>
              </a:lnSpc>
            </a:pPr>
            <a:r>
              <a:rPr lang="x-none" sz="2200" b="0" i="0" strike="noStrike" cap="none" spc="0" baseline="0">
                <a:solidFill>
                  <a:srgbClr val="000000"/>
                </a:solidFill>
                <a:effectLst/>
                <a:latin typeface="Arial"/>
                <a:ea typeface="Arial"/>
                <a:cs typeface="Arial"/>
              </a:rPr>
              <a:t>يمكننا حتى رؤية المرضى كونهم مختلفون عنا...</a:t>
            </a:r>
          </a:p>
          <a:p>
            <a:pPr algn="r" rtl="1" eaLnBrk="1" hangingPunct="1">
              <a:lnSpc>
                <a:spcPct val="90000"/>
              </a:lnSpc>
            </a:pPr>
            <a:r>
              <a:rPr lang="x-none" sz="2400" b="0" i="0" strike="noStrike" cap="none" spc="0" baseline="0">
                <a:solidFill>
                  <a:srgbClr val="1D2763"/>
                </a:solidFill>
                <a:effectLst/>
                <a:latin typeface="Arial"/>
                <a:ea typeface="Arial"/>
                <a:cs typeface="Arial"/>
              </a:rPr>
              <a:t>لكن هذا ليس صحيحًا</a:t>
            </a:r>
          </a:p>
          <a:p>
            <a:pPr algn="r" rtl="1" eaLnBrk="1" hangingPunct="1">
              <a:lnSpc>
                <a:spcPct val="90000"/>
              </a:lnSpc>
            </a:pPr>
            <a:r>
              <a:rPr lang="x-none" sz="2400" b="0" i="0" strike="noStrike" cap="none" spc="0" baseline="0">
                <a:solidFill>
                  <a:srgbClr val="1D2763"/>
                </a:solidFill>
                <a:effectLst/>
                <a:latin typeface="Arial"/>
                <a:ea typeface="Arial"/>
                <a:cs typeface="Arial"/>
              </a:rPr>
              <a:t>لإثبات ذلك، فكّر في آخر مرة قُمت فيها بتنظيف أسنانك بالخيط…</a:t>
            </a:r>
          </a:p>
          <a:p>
            <a:pPr eaLnBrk="1" hangingPunct="1">
              <a:lnSpc>
                <a:spcPct val="90000"/>
              </a:lnSpc>
              <a:buFont typeface="Wingdings" pitchFamily="2" charset="2"/>
              <a:buNone/>
            </a:pPr>
            <a:endParaRPr lang="en-US" altLang="en-US">
              <a:ea typeface="HelveticaNeueLT Std Cn"/>
            </a:endParaRPr>
          </a:p>
          <a:p>
            <a:pPr eaLnBrk="1" hangingPunct="1">
              <a:lnSpc>
                <a:spcPct val="90000"/>
              </a:lnSpc>
            </a:pPr>
            <a:endParaRPr lang="en-US" altLang="en-US" u="sng">
              <a:ea typeface="HelveticaNeueLT Std Cn"/>
            </a:endParaRPr>
          </a:p>
          <a:p>
            <a:pPr lvl="1" eaLnBrk="1" hangingPunct="1">
              <a:lnSpc>
                <a:spcPct val="90000"/>
              </a:lnSpc>
            </a:pPr>
            <a:endParaRPr lang="en-US" altLang="en-US" i="1"/>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خيط الأسنان</a:t>
            </a:r>
          </a:p>
        </p:txBody>
      </p:sp>
      <p:sp>
        <p:nvSpPr>
          <p:cNvPr id="44035" name="Rectangle 3"/>
          <p:cNvSpPr>
            <a:spLocks noGrp="1" noChangeArrowheads="1"/>
          </p:cNvSpPr>
          <p:nvPr>
            <p:ph idx="1"/>
          </p:nvPr>
        </p:nvSpPr>
        <p:spPr>
          <a:xfrm>
            <a:off x="457200" y="1570038"/>
            <a:ext cx="8229600" cy="4311650"/>
          </a:xfrm>
        </p:spPr>
        <p:txBody>
          <a:bodyPr/>
          <a:lstStyle/>
          <a:p>
            <a:pPr algn="r" rtl="1" eaLnBrk="1" hangingPunct="1"/>
            <a:r>
              <a:rPr lang="x-none" sz="2400" b="0" i="0" strike="noStrike" cap="none" spc="0" baseline="0">
                <a:solidFill>
                  <a:srgbClr val="1D2763"/>
                </a:solidFill>
                <a:effectLst/>
                <a:latin typeface="Arial"/>
                <a:ea typeface="Arial"/>
                <a:cs typeface="Arial"/>
              </a:rPr>
              <a:t>دليل على أننا </a:t>
            </a:r>
            <a:r>
              <a:rPr lang="x-none" sz="2400" b="0" i="0" u="sng" strike="noStrike" cap="none" spc="0" baseline="0">
                <a:solidFill>
                  <a:srgbClr val="1D2763"/>
                </a:solidFill>
                <a:effectLst/>
                <a:uFill>
                  <a:solidFill>
                    <a:srgbClr val="1D2763"/>
                  </a:solidFill>
                </a:uFill>
                <a:latin typeface="Arial"/>
                <a:ea typeface="Arial"/>
                <a:cs typeface="Arial"/>
              </a:rPr>
              <a:t>جميعًا</a:t>
            </a:r>
            <a:r>
              <a:rPr lang="x-none" sz="2400" b="0" i="0" strike="noStrike" cap="none" spc="0" baseline="0">
                <a:solidFill>
                  <a:srgbClr val="1D2763"/>
                </a:solidFill>
                <a:effectLst/>
                <a:latin typeface="Arial"/>
                <a:ea typeface="Arial"/>
                <a:cs typeface="Arial"/>
              </a:rPr>
              <a:t> سيئون في التغيير!</a:t>
            </a:r>
          </a:p>
          <a:p>
            <a:pPr eaLnBrk="1" hangingPunct="1">
              <a:buFont typeface="Wingdings" pitchFamily="2" charset="2"/>
              <a:buNone/>
            </a:pPr>
            <a:endParaRPr lang="en-US" altLang="en-US">
              <a:ea typeface="HelveticaNeueLT Std Cn"/>
            </a:endParaRPr>
          </a:p>
          <a:p>
            <a:pPr eaLnBrk="1" hangingPunct="1"/>
            <a:endParaRPr lang="en-US" altLang="en-US" u="sng">
              <a:ea typeface="HelveticaNeueLT Std Cn"/>
            </a:endParaRPr>
          </a:p>
          <a:p>
            <a:pPr lvl="1" eaLnBrk="1" hangingPunct="1"/>
            <a:endParaRPr lang="en-US" altLang="en-US" i="1"/>
          </a:p>
        </p:txBody>
      </p:sp>
      <p:pic>
        <p:nvPicPr>
          <p:cNvPr id="2" name="Picture 1">
            <a:extLst>
              <a:ext uri="{FF2B5EF4-FFF2-40B4-BE49-F238E27FC236}">
                <a16:creationId xmlns:a16="http://schemas.microsoft.com/office/drawing/2014/main" id="{93DF0C43-D98E-48A1-AD2E-650D6857D777}"/>
              </a:ext>
            </a:extLst>
          </p:cNvPr>
          <p:cNvPicPr>
            <a:picLocks noChangeAspect="1"/>
          </p:cNvPicPr>
          <p:nvPr/>
        </p:nvPicPr>
        <p:blipFill>
          <a:blip r:embed="rId2"/>
          <a:stretch>
            <a:fillRect/>
          </a:stretch>
        </p:blipFill>
        <p:spPr>
          <a:xfrm>
            <a:off x="2410259" y="2431473"/>
            <a:ext cx="4323481" cy="3251618"/>
          </a:xfrm>
          <a:prstGeom prst="rect">
            <a:avLst/>
          </a:prstGeom>
          <a:effectLst>
            <a:softEdge rad="63500"/>
          </a:effectLst>
        </p:spPr>
      </p:pic>
      <p:sp>
        <p:nvSpPr>
          <p:cNvPr id="6" name="TextBox 4">
            <a:extLst>
              <a:ext uri="{FF2B5EF4-FFF2-40B4-BE49-F238E27FC236}">
                <a16:creationId xmlns:a16="http://schemas.microsoft.com/office/drawing/2014/main" id="{E4CF498F-2EFB-4AF5-88FB-B96C39CF7EC5}"/>
              </a:ext>
            </a:extLst>
          </p:cNvPr>
          <p:cNvSpPr txBox="1">
            <a:spLocks noChangeArrowheads="1"/>
          </p:cNvSpPr>
          <p:nvPr/>
        </p:nvSpPr>
        <p:spPr bwMode="auto">
          <a:xfrm>
            <a:off x="3534082" y="5635466"/>
            <a:ext cx="2073761"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2400">
                <a:solidFill>
                  <a:schemeClr val="tx1"/>
                </a:solidFill>
                <a:latin typeface="Calibri" pitchFamily="34" charset="0"/>
              </a:defRPr>
            </a:lvl1pPr>
            <a:lvl2pPr marL="742950" indent="-285750">
              <a:spcBef>
                <a:spcPct val="20000"/>
              </a:spcBef>
              <a:buFont typeface="Arial" pitchFamily="34" charset="0"/>
              <a:buChar char="–"/>
              <a:defRPr sz="2200">
                <a:solidFill>
                  <a:schemeClr val="tx1"/>
                </a:solidFill>
                <a:latin typeface="Calibri" pitchFamily="34" charset="0"/>
              </a:defRPr>
            </a:lvl2pPr>
            <a:lvl3pPr marL="1143000" indent="-228600">
              <a:spcBef>
                <a:spcPct val="20000"/>
              </a:spcBef>
              <a:buFont typeface="Arial" pitchFamily="34" charset="0"/>
              <a:buChar char="•"/>
              <a:defRPr sz="2000">
                <a:solidFill>
                  <a:schemeClr val="tx1"/>
                </a:solidFill>
                <a:latin typeface="Calibri" pitchFamily="34" charset="0"/>
              </a:defRPr>
            </a:lvl3pPr>
            <a:lvl4pPr marL="1600200" indent="-228600">
              <a:spcBef>
                <a:spcPct val="20000"/>
              </a:spcBef>
              <a:buFont typeface="Arial" pitchFamily="34" charset="0"/>
              <a:buChar char="–"/>
              <a:defRPr>
                <a:solidFill>
                  <a:schemeClr val="tx1"/>
                </a:solidFill>
                <a:latin typeface="Calibri" pitchFamily="34" charset="0"/>
              </a:defRPr>
            </a:lvl4pPr>
            <a:lvl5pPr marL="2057400" indent="-22860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algn="r" rtl="1" eaLnBrk="1" hangingPunct="1">
              <a:spcBef>
                <a:spcPct val="0"/>
              </a:spcBef>
              <a:buNone/>
            </a:pPr>
            <a:r>
              <a:rPr lang="x-none" sz="1000" b="0" i="0" strike="noStrike" cap="none" spc="0" baseline="0">
                <a:solidFill>
                  <a:srgbClr val="000000"/>
                </a:solidFill>
                <a:effectLst/>
                <a:latin typeface="Arial"/>
                <a:ea typeface="Arial"/>
                <a:cs typeface="Arial"/>
              </a:rPr>
              <a:t>مصدر الصورة</a:t>
            </a:r>
            <a:r>
              <a:rPr lang="ar-EG" sz="1000" b="0" i="0" strike="noStrike" cap="none" spc="0" baseline="0" dirty="0">
                <a:solidFill>
                  <a:srgbClr val="000000"/>
                </a:solidFill>
                <a:effectLst/>
                <a:latin typeface="Arial"/>
                <a:ea typeface="Arial"/>
                <a:cs typeface="Arial"/>
              </a:rPr>
              <a:t>: </a:t>
            </a:r>
            <a:r>
              <a:rPr lang="x-none" sz="1000" b="0" i="0" strike="noStrike" cap="none" spc="0" baseline="0">
                <a:solidFill>
                  <a:srgbClr val="000000"/>
                </a:solidFill>
                <a:effectLst/>
                <a:latin typeface="Arial"/>
                <a:ea typeface="Arial"/>
                <a:cs typeface="Arial"/>
              </a:rPr>
              <a:t> </a:t>
            </a:r>
            <a:r>
              <a:rPr lang="en-US" sz="1000" b="0" i="0" strike="noStrike" cap="none" spc="0" baseline="0" dirty="0">
                <a:solidFill>
                  <a:srgbClr val="000000"/>
                </a:solidFill>
                <a:effectLst/>
                <a:latin typeface="Arial"/>
                <a:ea typeface="Arial"/>
                <a:cs typeface="Arial"/>
              </a:rPr>
              <a:t>www.pixabay.com</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عملية التغيير</a:t>
            </a:r>
          </a:p>
        </p:txBody>
      </p:sp>
      <p:cxnSp>
        <p:nvCxnSpPr>
          <p:cNvPr id="8" name="Straight Connector 7"/>
          <p:cNvCxnSpPr/>
          <p:nvPr/>
        </p:nvCxnSpPr>
        <p:spPr>
          <a:xfrm>
            <a:off x="2290763" y="1691640"/>
            <a:ext cx="1905000" cy="152400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424363" y="1615440"/>
            <a:ext cx="1752600" cy="160020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3852863" y="3558540"/>
            <a:ext cx="685800" cy="3175"/>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081463" y="3558540"/>
            <a:ext cx="685800" cy="3175"/>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3852863" y="4472940"/>
            <a:ext cx="2057400" cy="91440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2862263" y="4625340"/>
            <a:ext cx="2057400" cy="60960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8857" name="TextBox 25"/>
          <p:cNvSpPr txBox="1">
            <a:spLocks noChangeArrowheads="1"/>
          </p:cNvSpPr>
          <p:nvPr/>
        </p:nvSpPr>
        <p:spPr bwMode="auto">
          <a:xfrm>
            <a:off x="4879980" y="2761615"/>
            <a:ext cx="1584320" cy="70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a:buChar char="•"/>
              <a:defRPr sz="3200">
                <a:solidFill>
                  <a:schemeClr val="bg1"/>
                </a:solidFill>
                <a:latin typeface="Calibri" pitchFamily="34" charset="0"/>
              </a:defRPr>
            </a:lvl1pPr>
            <a:lvl2pPr marL="742950" indent="-285750" eaLnBrk="0" hangingPunct="0">
              <a:spcBef>
                <a:spcPct val="20000"/>
              </a:spcBef>
              <a:buFont typeface="Arial"/>
              <a:buChar char="–"/>
              <a:defRPr sz="2800">
                <a:solidFill>
                  <a:schemeClr val="bg1"/>
                </a:solidFill>
                <a:latin typeface="Calibri" pitchFamily="34" charset="0"/>
              </a:defRPr>
            </a:lvl2pPr>
            <a:lvl3pPr marL="1143000" indent="-228600" eaLnBrk="0" hangingPunct="0">
              <a:spcBef>
                <a:spcPct val="20000"/>
              </a:spcBef>
              <a:buFont typeface="Arial"/>
              <a:buChar char="•"/>
              <a:defRPr sz="2400">
                <a:solidFill>
                  <a:schemeClr val="bg1"/>
                </a:solidFill>
                <a:latin typeface="Calibri" pitchFamily="34" charset="0"/>
              </a:defRPr>
            </a:lvl3pPr>
            <a:lvl4pPr marL="1600200" indent="-228600" eaLnBrk="0" hangingPunct="0">
              <a:spcBef>
                <a:spcPct val="20000"/>
              </a:spcBef>
              <a:buFont typeface="Arial"/>
              <a:buChar char="–"/>
              <a:defRPr sz="2000">
                <a:solidFill>
                  <a:schemeClr val="bg1"/>
                </a:solidFill>
                <a:latin typeface="Calibri" pitchFamily="34" charset="0"/>
              </a:defRPr>
            </a:lvl4pPr>
            <a:lvl5pPr marL="2057400" indent="-228600" eaLnBrk="0" hangingPunct="0">
              <a:spcBef>
                <a:spcPct val="20000"/>
              </a:spcBef>
              <a:buFont typeface="Arial"/>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a:buChar char="»"/>
              <a:defRPr sz="2000">
                <a:solidFill>
                  <a:schemeClr val="bg1"/>
                </a:solidFill>
                <a:latin typeface="Calibri" pitchFamily="34" charset="0"/>
              </a:defRPr>
            </a:lvl9pPr>
          </a:lstStyle>
          <a:p>
            <a:pPr algn="r" rtl="1" eaLnBrk="1" hangingPunct="1">
              <a:spcBef>
                <a:spcPct val="0"/>
              </a:spcBef>
              <a:buFontTx/>
              <a:buNone/>
              <a:defRPr/>
            </a:pPr>
            <a:r>
              <a:rPr lang="x-none" sz="2000" b="1" i="0" strike="noStrike" cap="none" spc="0" baseline="0">
                <a:solidFill>
                  <a:srgbClr val="FF0000"/>
                </a:solidFill>
                <a:effectLst/>
                <a:latin typeface="Arial"/>
                <a:ea typeface="Arial"/>
                <a:cs typeface="Arial"/>
              </a:rPr>
              <a:t>المقابلات التحفيزية</a:t>
            </a:r>
          </a:p>
        </p:txBody>
      </p:sp>
      <p:sp>
        <p:nvSpPr>
          <p:cNvPr id="27" name="TextBox 26"/>
          <p:cNvSpPr txBox="1"/>
          <p:nvPr/>
        </p:nvSpPr>
        <p:spPr>
          <a:xfrm>
            <a:off x="2365058" y="3407728"/>
            <a:ext cx="1906905" cy="366126"/>
          </a:xfrm>
          <a:prstGeom prst="rect">
            <a:avLst/>
          </a:prstGeom>
          <a:noFill/>
        </p:spPr>
        <p:txBody>
          <a:bodyPr>
            <a:spAutoFit/>
          </a:bodyPr>
          <a:lstStyle/>
          <a:p>
            <a:pPr algn="r" rtl="1" eaLnBrk="1" fontAlgn="auto" hangingPunct="1">
              <a:spcBef>
                <a:spcPct val="0"/>
              </a:spcBef>
              <a:spcAft>
                <a:spcPct val="0"/>
              </a:spcAft>
              <a:defRPr/>
            </a:pPr>
            <a:r>
              <a:rPr lang="x-none" sz="1800" b="1" i="0" strike="noStrike" cap="none" spc="200" baseline="0">
                <a:solidFill>
                  <a:srgbClr val="17375E"/>
                </a:solidFill>
                <a:effectLst/>
                <a:latin typeface="Arial"/>
                <a:ea typeface="Arial"/>
                <a:cs typeface="Arial"/>
              </a:rPr>
              <a:t>القرار</a:t>
            </a:r>
          </a:p>
        </p:txBody>
      </p:sp>
      <p:sp>
        <p:nvSpPr>
          <p:cNvPr id="78859" name="TextBox 27"/>
          <p:cNvSpPr txBox="1">
            <a:spLocks noChangeArrowheads="1"/>
          </p:cNvSpPr>
          <p:nvPr/>
        </p:nvSpPr>
        <p:spPr bwMode="auto">
          <a:xfrm>
            <a:off x="4714298" y="4633278"/>
            <a:ext cx="2165926" cy="100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a:buChar char="•"/>
              <a:defRPr sz="3200">
                <a:solidFill>
                  <a:schemeClr val="bg1"/>
                </a:solidFill>
                <a:latin typeface="Calibri" pitchFamily="34" charset="0"/>
              </a:defRPr>
            </a:lvl1pPr>
            <a:lvl2pPr marL="742950" indent="-285750" eaLnBrk="0" hangingPunct="0">
              <a:spcBef>
                <a:spcPct val="20000"/>
              </a:spcBef>
              <a:buFont typeface="Arial"/>
              <a:buChar char="–"/>
              <a:defRPr sz="2800">
                <a:solidFill>
                  <a:schemeClr val="bg1"/>
                </a:solidFill>
                <a:latin typeface="Calibri" pitchFamily="34" charset="0"/>
              </a:defRPr>
            </a:lvl2pPr>
            <a:lvl3pPr marL="1143000" indent="-228600" eaLnBrk="0" hangingPunct="0">
              <a:spcBef>
                <a:spcPct val="20000"/>
              </a:spcBef>
              <a:buFont typeface="Arial"/>
              <a:buChar char="•"/>
              <a:defRPr sz="2400">
                <a:solidFill>
                  <a:schemeClr val="bg1"/>
                </a:solidFill>
                <a:latin typeface="Calibri" pitchFamily="34" charset="0"/>
              </a:defRPr>
            </a:lvl3pPr>
            <a:lvl4pPr marL="1600200" indent="-228600" eaLnBrk="0" hangingPunct="0">
              <a:spcBef>
                <a:spcPct val="20000"/>
              </a:spcBef>
              <a:buFont typeface="Arial"/>
              <a:buChar char="–"/>
              <a:defRPr sz="2000">
                <a:solidFill>
                  <a:schemeClr val="bg1"/>
                </a:solidFill>
                <a:latin typeface="Calibri" pitchFamily="34" charset="0"/>
              </a:defRPr>
            </a:lvl4pPr>
            <a:lvl5pPr marL="2057400" indent="-228600" eaLnBrk="0" hangingPunct="0">
              <a:spcBef>
                <a:spcPct val="20000"/>
              </a:spcBef>
              <a:buFont typeface="Arial"/>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a:buChar char="»"/>
              <a:defRPr sz="2000">
                <a:solidFill>
                  <a:schemeClr val="bg1"/>
                </a:solidFill>
                <a:latin typeface="Calibri" pitchFamily="34" charset="0"/>
              </a:defRPr>
            </a:lvl9pPr>
          </a:lstStyle>
          <a:p>
            <a:pPr algn="r" rtl="1" eaLnBrk="1" hangingPunct="1">
              <a:spcBef>
                <a:spcPct val="0"/>
              </a:spcBef>
              <a:buFontTx/>
              <a:buNone/>
              <a:defRPr/>
            </a:pPr>
            <a:r>
              <a:rPr lang="x-none" sz="2000" b="1" i="0" strike="noStrike" cap="none" spc="0" baseline="0">
                <a:solidFill>
                  <a:srgbClr val="FF0000"/>
                </a:solidFill>
                <a:effectLst/>
                <a:latin typeface="Arial"/>
                <a:ea typeface="Arial"/>
                <a:cs typeface="Arial"/>
              </a:rPr>
              <a:t>أساليب </a:t>
            </a:r>
          </a:p>
          <a:p>
            <a:pPr algn="r" rtl="1" eaLnBrk="1" hangingPunct="1">
              <a:spcBef>
                <a:spcPct val="0"/>
              </a:spcBef>
              <a:buFontTx/>
              <a:buNone/>
              <a:defRPr/>
            </a:pPr>
            <a:r>
              <a:rPr lang="x-none" sz="2000" b="1" i="0" strike="noStrike" cap="none" spc="0" baseline="0">
                <a:solidFill>
                  <a:srgbClr val="FF0000"/>
                </a:solidFill>
                <a:effectLst/>
                <a:latin typeface="Arial"/>
                <a:ea typeface="Arial"/>
                <a:cs typeface="Arial"/>
              </a:rPr>
              <a:t>تغيير</a:t>
            </a:r>
          </a:p>
          <a:p>
            <a:pPr algn="r" rtl="1" eaLnBrk="1" hangingPunct="1">
              <a:spcBef>
                <a:spcPct val="0"/>
              </a:spcBef>
              <a:buFontTx/>
              <a:buNone/>
              <a:defRPr/>
            </a:pPr>
            <a:r>
              <a:rPr lang="x-none" sz="2000" b="1" i="0" strike="noStrike" cap="none" spc="0" baseline="0">
                <a:solidFill>
                  <a:srgbClr val="FF0000"/>
                </a:solidFill>
                <a:effectLst/>
                <a:latin typeface="Arial"/>
                <a:ea typeface="Arial"/>
                <a:cs typeface="Arial"/>
              </a:rPr>
              <a:t>السلوك</a:t>
            </a:r>
          </a:p>
        </p:txBody>
      </p:sp>
      <p:sp>
        <p:nvSpPr>
          <p:cNvPr id="30" name="Down Arrow 29"/>
          <p:cNvSpPr/>
          <p:nvPr/>
        </p:nvSpPr>
        <p:spPr>
          <a:xfrm>
            <a:off x="2824163" y="1234440"/>
            <a:ext cx="228600" cy="609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en-GB">
              <a:solidFill>
                <a:schemeClr val="tx2">
                  <a:lumMod val="75000"/>
                </a:schemeClr>
              </a:solidFill>
            </a:endParaRPr>
          </a:p>
        </p:txBody>
      </p:sp>
      <p:sp>
        <p:nvSpPr>
          <p:cNvPr id="31" name="Down Arrow 30"/>
          <p:cNvSpPr/>
          <p:nvPr/>
        </p:nvSpPr>
        <p:spPr>
          <a:xfrm>
            <a:off x="3357563" y="1386840"/>
            <a:ext cx="228600" cy="609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en-GB">
              <a:solidFill>
                <a:schemeClr val="tx2">
                  <a:lumMod val="75000"/>
                </a:schemeClr>
              </a:solidFill>
            </a:endParaRPr>
          </a:p>
        </p:txBody>
      </p:sp>
      <p:sp>
        <p:nvSpPr>
          <p:cNvPr id="32" name="Down Arrow 31"/>
          <p:cNvSpPr/>
          <p:nvPr/>
        </p:nvSpPr>
        <p:spPr>
          <a:xfrm>
            <a:off x="3662363" y="2072640"/>
            <a:ext cx="228600" cy="609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en-GB">
              <a:solidFill>
                <a:schemeClr val="tx2">
                  <a:lumMod val="75000"/>
                </a:schemeClr>
              </a:solidFill>
            </a:endParaRPr>
          </a:p>
        </p:txBody>
      </p:sp>
      <p:sp>
        <p:nvSpPr>
          <p:cNvPr id="33" name="Down Arrow 32"/>
          <p:cNvSpPr/>
          <p:nvPr/>
        </p:nvSpPr>
        <p:spPr>
          <a:xfrm>
            <a:off x="3967163" y="1310640"/>
            <a:ext cx="228600" cy="609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en-GB">
              <a:solidFill>
                <a:schemeClr val="tx2">
                  <a:lumMod val="75000"/>
                </a:schemeClr>
              </a:solidFill>
            </a:endParaRPr>
          </a:p>
        </p:txBody>
      </p:sp>
      <p:sp>
        <p:nvSpPr>
          <p:cNvPr id="34" name="Down Arrow 33"/>
          <p:cNvSpPr/>
          <p:nvPr/>
        </p:nvSpPr>
        <p:spPr>
          <a:xfrm>
            <a:off x="4348163" y="2301240"/>
            <a:ext cx="228600" cy="609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en-GB">
              <a:solidFill>
                <a:schemeClr val="tx2">
                  <a:lumMod val="75000"/>
                </a:schemeClr>
              </a:solidFill>
            </a:endParaRPr>
          </a:p>
        </p:txBody>
      </p:sp>
      <p:sp>
        <p:nvSpPr>
          <p:cNvPr id="35" name="Down Arrow 34"/>
          <p:cNvSpPr/>
          <p:nvPr/>
        </p:nvSpPr>
        <p:spPr>
          <a:xfrm>
            <a:off x="5033963" y="1310640"/>
            <a:ext cx="228600" cy="609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en-GB">
              <a:solidFill>
                <a:schemeClr val="tx2">
                  <a:lumMod val="75000"/>
                </a:schemeClr>
              </a:solidFill>
            </a:endParaRPr>
          </a:p>
        </p:txBody>
      </p:sp>
      <p:sp>
        <p:nvSpPr>
          <p:cNvPr id="36" name="Down Arrow 35"/>
          <p:cNvSpPr/>
          <p:nvPr/>
        </p:nvSpPr>
        <p:spPr>
          <a:xfrm>
            <a:off x="4652963" y="1767840"/>
            <a:ext cx="228600" cy="609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en-GB">
              <a:solidFill>
                <a:schemeClr val="tx2">
                  <a:lumMod val="75000"/>
                </a:schemeClr>
              </a:solidFill>
            </a:endParaRPr>
          </a:p>
        </p:txBody>
      </p:sp>
      <p:sp>
        <p:nvSpPr>
          <p:cNvPr id="37" name="Down Arrow 36"/>
          <p:cNvSpPr/>
          <p:nvPr/>
        </p:nvSpPr>
        <p:spPr>
          <a:xfrm>
            <a:off x="5567363" y="1082040"/>
            <a:ext cx="228600" cy="609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en-GB">
              <a:solidFill>
                <a:schemeClr val="tx2">
                  <a:lumMod val="75000"/>
                </a:schemeClr>
              </a:solidFill>
            </a:endParaRPr>
          </a:p>
        </p:txBody>
      </p:sp>
      <p:sp>
        <p:nvSpPr>
          <p:cNvPr id="38" name="Down Arrow 37"/>
          <p:cNvSpPr/>
          <p:nvPr/>
        </p:nvSpPr>
        <p:spPr>
          <a:xfrm>
            <a:off x="4043363" y="4815840"/>
            <a:ext cx="228600" cy="6096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en-GB">
              <a:solidFill>
                <a:schemeClr val="tx2">
                  <a:lumMod val="75000"/>
                </a:schemeClr>
              </a:solidFill>
            </a:endParaRPr>
          </a:p>
        </p:txBody>
      </p:sp>
      <p:sp>
        <p:nvSpPr>
          <p:cNvPr id="39" name="Down Arrow 38"/>
          <p:cNvSpPr/>
          <p:nvPr/>
        </p:nvSpPr>
        <p:spPr>
          <a:xfrm>
            <a:off x="4348163" y="5273040"/>
            <a:ext cx="228600" cy="6096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en-GB">
              <a:solidFill>
                <a:schemeClr val="tx2">
                  <a:lumMod val="75000"/>
                </a:schemeClr>
              </a:solidFill>
            </a:endParaRPr>
          </a:p>
        </p:txBody>
      </p:sp>
      <p:sp>
        <p:nvSpPr>
          <p:cNvPr id="40" name="Down Arrow 39"/>
          <p:cNvSpPr/>
          <p:nvPr/>
        </p:nvSpPr>
        <p:spPr>
          <a:xfrm>
            <a:off x="4424363" y="4511040"/>
            <a:ext cx="228600" cy="6096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en-GB">
              <a:solidFill>
                <a:schemeClr val="tx2">
                  <a:lumMod val="75000"/>
                </a:schemeClr>
              </a:solidFill>
            </a:endParaRPr>
          </a:p>
        </p:txBody>
      </p:sp>
      <p:sp>
        <p:nvSpPr>
          <p:cNvPr id="78871" name="TextBox 40"/>
          <p:cNvSpPr txBox="1">
            <a:spLocks noChangeArrowheads="1"/>
          </p:cNvSpPr>
          <p:nvPr/>
        </p:nvSpPr>
        <p:spPr bwMode="auto">
          <a:xfrm>
            <a:off x="1458298" y="4658678"/>
            <a:ext cx="2204065" cy="64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a:buChar char="•"/>
              <a:defRPr sz="3200">
                <a:solidFill>
                  <a:schemeClr val="bg1"/>
                </a:solidFill>
                <a:latin typeface="Calibri" pitchFamily="34" charset="0"/>
              </a:defRPr>
            </a:lvl1pPr>
            <a:lvl2pPr marL="742950" indent="-285750" eaLnBrk="0" hangingPunct="0">
              <a:spcBef>
                <a:spcPct val="20000"/>
              </a:spcBef>
              <a:buFont typeface="Arial"/>
              <a:buChar char="–"/>
              <a:defRPr sz="2800">
                <a:solidFill>
                  <a:schemeClr val="bg1"/>
                </a:solidFill>
                <a:latin typeface="Calibri" pitchFamily="34" charset="0"/>
              </a:defRPr>
            </a:lvl2pPr>
            <a:lvl3pPr marL="1143000" indent="-228600" eaLnBrk="0" hangingPunct="0">
              <a:spcBef>
                <a:spcPct val="20000"/>
              </a:spcBef>
              <a:buFont typeface="Arial"/>
              <a:buChar char="•"/>
              <a:defRPr sz="2400">
                <a:solidFill>
                  <a:schemeClr val="bg1"/>
                </a:solidFill>
                <a:latin typeface="Calibri" pitchFamily="34" charset="0"/>
              </a:defRPr>
            </a:lvl3pPr>
            <a:lvl4pPr marL="1600200" indent="-228600" eaLnBrk="0" hangingPunct="0">
              <a:spcBef>
                <a:spcPct val="20000"/>
              </a:spcBef>
              <a:buFont typeface="Arial"/>
              <a:buChar char="–"/>
              <a:defRPr sz="2000">
                <a:solidFill>
                  <a:schemeClr val="bg1"/>
                </a:solidFill>
                <a:latin typeface="Calibri" pitchFamily="34" charset="0"/>
              </a:defRPr>
            </a:lvl4pPr>
            <a:lvl5pPr marL="2057400" indent="-228600" eaLnBrk="0" hangingPunct="0">
              <a:spcBef>
                <a:spcPct val="20000"/>
              </a:spcBef>
              <a:buFont typeface="Arial"/>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a:buChar char="»"/>
              <a:defRPr sz="2000">
                <a:solidFill>
                  <a:schemeClr val="bg1"/>
                </a:solidFill>
                <a:latin typeface="Calibri" pitchFamily="34" charset="0"/>
              </a:defRPr>
            </a:lvl9pPr>
          </a:lstStyle>
          <a:p>
            <a:pPr algn="r" rtl="1" eaLnBrk="1" hangingPunct="1">
              <a:spcBef>
                <a:spcPct val="0"/>
              </a:spcBef>
              <a:buFontTx/>
              <a:buNone/>
              <a:defRPr/>
            </a:pPr>
            <a:r>
              <a:rPr lang="x-none" sz="1800" b="1" i="0" strike="noStrike" cap="none" spc="0" baseline="0">
                <a:solidFill>
                  <a:srgbClr val="17375E"/>
                </a:solidFill>
                <a:effectLst/>
                <a:latin typeface="Arial"/>
                <a:ea typeface="Arial"/>
                <a:cs typeface="Arial"/>
              </a:rPr>
              <a:t>خطط تنفيذ   </a:t>
            </a:r>
          </a:p>
          <a:p>
            <a:pPr algn="r" rtl="1" eaLnBrk="1" hangingPunct="1">
              <a:spcBef>
                <a:spcPct val="0"/>
              </a:spcBef>
              <a:buFontTx/>
              <a:buNone/>
              <a:defRPr/>
            </a:pPr>
            <a:r>
              <a:rPr lang="x-none" sz="1800" b="1" i="0" strike="noStrike" cap="none" spc="0" baseline="0">
                <a:solidFill>
                  <a:srgbClr val="17375E"/>
                </a:solidFill>
                <a:effectLst/>
                <a:latin typeface="Arial"/>
                <a:ea typeface="Arial"/>
                <a:cs typeface="Arial"/>
              </a:rPr>
              <a:t>حل المشكلات، إلخ </a:t>
            </a:r>
          </a:p>
        </p:txBody>
      </p:sp>
      <p:sp>
        <p:nvSpPr>
          <p:cNvPr id="78872" name="TextBox 41"/>
          <p:cNvSpPr txBox="1">
            <a:spLocks noChangeArrowheads="1"/>
          </p:cNvSpPr>
          <p:nvPr/>
        </p:nvSpPr>
        <p:spPr bwMode="auto">
          <a:xfrm>
            <a:off x="-1213849" y="1082040"/>
            <a:ext cx="3432430" cy="118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a:buChar char="•"/>
              <a:defRPr sz="3200">
                <a:solidFill>
                  <a:schemeClr val="bg1"/>
                </a:solidFill>
                <a:latin typeface="Calibri" pitchFamily="34" charset="0"/>
              </a:defRPr>
            </a:lvl1pPr>
            <a:lvl2pPr marL="742950" indent="-285750" eaLnBrk="0" hangingPunct="0">
              <a:spcBef>
                <a:spcPct val="20000"/>
              </a:spcBef>
              <a:buFont typeface="Arial"/>
              <a:buChar char="–"/>
              <a:defRPr sz="2800">
                <a:solidFill>
                  <a:schemeClr val="bg1"/>
                </a:solidFill>
                <a:latin typeface="Calibri" pitchFamily="34" charset="0"/>
              </a:defRPr>
            </a:lvl2pPr>
            <a:lvl3pPr marL="1143000" indent="-228600" eaLnBrk="0" hangingPunct="0">
              <a:spcBef>
                <a:spcPct val="20000"/>
              </a:spcBef>
              <a:buFont typeface="Arial"/>
              <a:buChar char="•"/>
              <a:defRPr sz="2400">
                <a:solidFill>
                  <a:schemeClr val="bg1"/>
                </a:solidFill>
                <a:latin typeface="Calibri" pitchFamily="34" charset="0"/>
              </a:defRPr>
            </a:lvl3pPr>
            <a:lvl4pPr marL="1600200" indent="-228600" eaLnBrk="0" hangingPunct="0">
              <a:spcBef>
                <a:spcPct val="20000"/>
              </a:spcBef>
              <a:buFont typeface="Arial"/>
              <a:buChar char="–"/>
              <a:defRPr sz="2000">
                <a:solidFill>
                  <a:schemeClr val="bg1"/>
                </a:solidFill>
                <a:latin typeface="Calibri" pitchFamily="34" charset="0"/>
              </a:defRPr>
            </a:lvl4pPr>
            <a:lvl5pPr marL="2057400" indent="-228600" eaLnBrk="0" hangingPunct="0">
              <a:spcBef>
                <a:spcPct val="20000"/>
              </a:spcBef>
              <a:buFont typeface="Arial"/>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a:buChar char="»"/>
              <a:defRPr sz="2000">
                <a:solidFill>
                  <a:schemeClr val="bg1"/>
                </a:solidFill>
                <a:latin typeface="Calibri" pitchFamily="34" charset="0"/>
              </a:defRPr>
            </a:lvl9pPr>
          </a:lstStyle>
          <a:p>
            <a:pPr algn="r" rtl="1" eaLnBrk="1" hangingPunct="1">
              <a:spcBef>
                <a:spcPct val="0"/>
              </a:spcBef>
              <a:buFontTx/>
              <a:buNone/>
              <a:defRPr/>
            </a:pPr>
            <a:r>
              <a:rPr lang="x-none" sz="1800" b="1" i="0" strike="noStrike" cap="none" spc="0" baseline="0">
                <a:solidFill>
                  <a:srgbClr val="17375E"/>
                </a:solidFill>
                <a:effectLst/>
                <a:latin typeface="Arial"/>
                <a:ea typeface="Arial"/>
                <a:cs typeface="Arial"/>
              </a:rPr>
              <a:t>المعتقدات</a:t>
            </a:r>
          </a:p>
          <a:p>
            <a:pPr algn="r" rtl="1" eaLnBrk="1" hangingPunct="1">
              <a:spcBef>
                <a:spcPct val="0"/>
              </a:spcBef>
              <a:buFontTx/>
              <a:buNone/>
              <a:defRPr/>
            </a:pPr>
            <a:r>
              <a:rPr lang="x-none" sz="1800" b="1" i="0" strike="noStrike" cap="none" spc="0" baseline="0">
                <a:solidFill>
                  <a:srgbClr val="17375E"/>
                </a:solidFill>
                <a:effectLst/>
                <a:latin typeface="Arial"/>
                <a:ea typeface="Arial"/>
                <a:cs typeface="Arial"/>
              </a:rPr>
              <a:t>المخاوف</a:t>
            </a:r>
          </a:p>
          <a:p>
            <a:pPr algn="r" rtl="1" eaLnBrk="1" hangingPunct="1">
              <a:spcBef>
                <a:spcPct val="0"/>
              </a:spcBef>
              <a:buFontTx/>
              <a:buNone/>
              <a:defRPr/>
            </a:pPr>
            <a:r>
              <a:rPr lang="x-none" sz="1800" b="1" i="0" strike="noStrike" cap="none" spc="0" baseline="0">
                <a:solidFill>
                  <a:srgbClr val="17375E"/>
                </a:solidFill>
                <a:effectLst/>
                <a:latin typeface="Arial"/>
                <a:ea typeface="Arial"/>
                <a:cs typeface="Arial"/>
              </a:rPr>
              <a:t>العواطف</a:t>
            </a:r>
          </a:p>
          <a:p>
            <a:pPr algn="r" rtl="1" eaLnBrk="1" hangingPunct="1">
              <a:spcBef>
                <a:spcPct val="0"/>
              </a:spcBef>
              <a:buFontTx/>
              <a:buNone/>
              <a:defRPr/>
            </a:pPr>
            <a:r>
              <a:rPr lang="x-none" sz="1800" b="1" i="0" strike="noStrike" cap="none" spc="0" baseline="0">
                <a:solidFill>
                  <a:srgbClr val="17375E"/>
                </a:solidFill>
                <a:effectLst/>
                <a:latin typeface="Arial"/>
                <a:ea typeface="Arial"/>
                <a:cs typeface="Arial"/>
              </a:rPr>
              <a:t>الثقة، إلخ</a:t>
            </a:r>
          </a:p>
        </p:txBody>
      </p:sp>
      <p:sp>
        <p:nvSpPr>
          <p:cNvPr id="78873" name="TextBox 42"/>
          <p:cNvSpPr txBox="1">
            <a:spLocks noChangeArrowheads="1"/>
          </p:cNvSpPr>
          <p:nvPr/>
        </p:nvSpPr>
        <p:spPr bwMode="auto">
          <a:xfrm>
            <a:off x="6692622" y="2739390"/>
            <a:ext cx="1868767" cy="36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a:buChar char="•"/>
              <a:defRPr sz="3200">
                <a:solidFill>
                  <a:schemeClr val="bg1"/>
                </a:solidFill>
                <a:latin typeface="Calibri" pitchFamily="34" charset="0"/>
              </a:defRPr>
            </a:lvl1pPr>
            <a:lvl2pPr marL="742950" indent="-285750" eaLnBrk="0" hangingPunct="0">
              <a:spcBef>
                <a:spcPct val="20000"/>
              </a:spcBef>
              <a:buFont typeface="Arial"/>
              <a:buChar char="–"/>
              <a:defRPr sz="2800">
                <a:solidFill>
                  <a:schemeClr val="bg1"/>
                </a:solidFill>
                <a:latin typeface="Calibri" pitchFamily="34" charset="0"/>
              </a:defRPr>
            </a:lvl2pPr>
            <a:lvl3pPr marL="1143000" indent="-228600" eaLnBrk="0" hangingPunct="0">
              <a:spcBef>
                <a:spcPct val="20000"/>
              </a:spcBef>
              <a:buFont typeface="Arial"/>
              <a:buChar char="•"/>
              <a:defRPr sz="2400">
                <a:solidFill>
                  <a:schemeClr val="bg1"/>
                </a:solidFill>
                <a:latin typeface="Calibri" pitchFamily="34" charset="0"/>
              </a:defRPr>
            </a:lvl3pPr>
            <a:lvl4pPr marL="1600200" indent="-228600" eaLnBrk="0" hangingPunct="0">
              <a:spcBef>
                <a:spcPct val="20000"/>
              </a:spcBef>
              <a:buFont typeface="Arial"/>
              <a:buChar char="–"/>
              <a:defRPr sz="2000">
                <a:solidFill>
                  <a:schemeClr val="bg1"/>
                </a:solidFill>
                <a:latin typeface="Calibri" pitchFamily="34" charset="0"/>
              </a:defRPr>
            </a:lvl4pPr>
            <a:lvl5pPr marL="2057400" indent="-228600" eaLnBrk="0" hangingPunct="0">
              <a:spcBef>
                <a:spcPct val="20000"/>
              </a:spcBef>
              <a:buFont typeface="Arial"/>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a:buChar char="»"/>
              <a:defRPr sz="2000">
                <a:solidFill>
                  <a:schemeClr val="bg1"/>
                </a:solidFill>
                <a:latin typeface="Calibri" pitchFamily="34" charset="0"/>
              </a:defRPr>
            </a:lvl9pPr>
          </a:lstStyle>
          <a:p>
            <a:pPr algn="r" rtl="1" eaLnBrk="1" hangingPunct="1">
              <a:spcBef>
                <a:spcPct val="0"/>
              </a:spcBef>
              <a:buFontTx/>
              <a:buNone/>
              <a:defRPr/>
            </a:pPr>
            <a:r>
              <a:rPr lang="x-none" sz="1800" b="1" i="0" strike="noStrike" cap="none" spc="0" baseline="0">
                <a:solidFill>
                  <a:srgbClr val="17375E"/>
                </a:solidFill>
                <a:effectLst/>
                <a:latin typeface="Arial"/>
                <a:ea typeface="Arial"/>
                <a:cs typeface="Arial"/>
              </a:rPr>
              <a:t>إطار الفريق</a:t>
            </a:r>
          </a:p>
        </p:txBody>
      </p:sp>
      <p:sp>
        <p:nvSpPr>
          <p:cNvPr id="26" name="TextBox 4"/>
          <p:cNvSpPr txBox="1">
            <a:spLocks noChangeArrowheads="1"/>
          </p:cNvSpPr>
          <p:nvPr/>
        </p:nvSpPr>
        <p:spPr bwMode="auto">
          <a:xfrm>
            <a:off x="-9144" y="6117273"/>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chemeClr val="tx1"/>
                </a:solidFill>
                <a:latin typeface="Calibri" pitchFamily="34" charset="0"/>
              </a:defRPr>
            </a:lvl1pPr>
            <a:lvl2pPr marL="742950" indent="-285750">
              <a:spcBef>
                <a:spcPct val="20000"/>
              </a:spcBef>
              <a:buFont typeface="Arial" pitchFamily="34" charset="0"/>
              <a:buChar char="–"/>
              <a:defRPr sz="2200">
                <a:solidFill>
                  <a:schemeClr val="tx1"/>
                </a:solidFill>
                <a:latin typeface="Calibri" pitchFamily="34" charset="0"/>
              </a:defRPr>
            </a:lvl2pPr>
            <a:lvl3pPr marL="1143000" indent="-228600">
              <a:spcBef>
                <a:spcPct val="20000"/>
              </a:spcBef>
              <a:buFont typeface="Arial" pitchFamily="34" charset="0"/>
              <a:buChar char="•"/>
              <a:defRPr sz="2000">
                <a:solidFill>
                  <a:schemeClr val="tx1"/>
                </a:solidFill>
                <a:latin typeface="Calibri" pitchFamily="34" charset="0"/>
              </a:defRPr>
            </a:lvl3pPr>
            <a:lvl4pPr marL="1600200" indent="-228600">
              <a:spcBef>
                <a:spcPct val="20000"/>
              </a:spcBef>
              <a:buFont typeface="Arial" pitchFamily="34" charset="0"/>
              <a:buChar char="–"/>
              <a:defRPr>
                <a:solidFill>
                  <a:schemeClr val="tx1"/>
                </a:solidFill>
                <a:latin typeface="Calibri" pitchFamily="34" charset="0"/>
              </a:defRPr>
            </a:lvl4pPr>
            <a:lvl5pPr marL="2057400" indent="-22860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algn="r" eaLnBrk="1" hangingPunct="1">
              <a:spcBef>
                <a:spcPct val="0"/>
              </a:spcBef>
              <a:buNone/>
            </a:pPr>
            <a:r>
              <a:rPr lang="en-GB" altLang="en-US" sz="1000" dirty="0">
                <a:ea typeface="HelveticaNeueLT Std Cn"/>
              </a:rPr>
              <a:t>Latchford </a:t>
            </a:r>
            <a:r>
              <a:rPr lang="en-GB" altLang="en-US" sz="1000" dirty="0" err="1">
                <a:ea typeface="HelveticaNeueLT Std Cn"/>
              </a:rPr>
              <a:t>GJ</a:t>
            </a:r>
            <a:r>
              <a:rPr lang="en-GB" altLang="en-US" sz="1000" dirty="0">
                <a:ea typeface="HelveticaNeueLT Std Cn"/>
              </a:rPr>
              <a:t>, Duff AJA. Personal communication. 2014.</a:t>
            </a:r>
            <a:endParaRPr lang="de-DE" altLang="en-US" sz="1000" dirty="0">
              <a:latin typeface="HelveticaNeueLT Std Cn"/>
              <a:ea typeface="HelveticaNeueLT Std Cn"/>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المقابلات التحفيزية</a:t>
            </a:r>
          </a:p>
        </p:txBody>
      </p:sp>
      <p:sp>
        <p:nvSpPr>
          <p:cNvPr id="47107" name="Rectangle 3"/>
          <p:cNvSpPr>
            <a:spLocks noGrp="1" noChangeArrowheads="1"/>
          </p:cNvSpPr>
          <p:nvPr>
            <p:ph idx="1"/>
          </p:nvPr>
        </p:nvSpPr>
        <p:spPr>
          <a:xfrm>
            <a:off x="457200" y="1570038"/>
            <a:ext cx="8229600" cy="4311650"/>
          </a:xfrm>
        </p:spPr>
        <p:txBody>
          <a:bodyPr/>
          <a:lstStyle/>
          <a:p>
            <a:pPr algn="r" rtl="1" eaLnBrk="1" hangingPunct="1"/>
            <a:r>
              <a:rPr lang="x-none" sz="2400" b="0" i="0" strike="noStrike" cap="none" spc="0" baseline="0">
                <a:solidFill>
                  <a:srgbClr val="1D2763"/>
                </a:solidFill>
                <a:effectLst/>
                <a:latin typeface="Arial"/>
                <a:ea typeface="Arial"/>
                <a:cs typeface="Arial"/>
              </a:rPr>
              <a:t>في الأصل هي رد فعل للإقناع</a:t>
            </a:r>
          </a:p>
          <a:p>
            <a:pPr algn="r" rtl="1" eaLnBrk="1" hangingPunct="1"/>
            <a:r>
              <a:rPr lang="x-none" sz="2400" b="0" i="0" strike="noStrike" cap="none" spc="0" baseline="0">
                <a:solidFill>
                  <a:srgbClr val="1D2763"/>
                </a:solidFill>
                <a:effectLst/>
                <a:latin typeface="Arial"/>
                <a:ea typeface="Arial"/>
                <a:cs typeface="Arial"/>
              </a:rPr>
              <a:t>اعتمد علاج مشكلات إدمان الكحول على المواجهة، لكن المرضى كانوا مقاومين ولم يُظهروا أي دافع للتغيير</a:t>
            </a:r>
          </a:p>
          <a:p>
            <a:pPr algn="r" rtl="1" eaLnBrk="1" hangingPunct="1"/>
            <a:r>
              <a:rPr lang="x-none" sz="2400" b="0" i="0" strike="noStrike" cap="none" spc="0" baseline="0">
                <a:solidFill>
                  <a:srgbClr val="1D2763"/>
                </a:solidFill>
                <a:effectLst/>
                <a:latin typeface="Arial"/>
                <a:ea typeface="Arial"/>
                <a:cs typeface="Arial"/>
              </a:rPr>
              <a:t>اقترح بيل ميلر أسلوب بديل، وهو اختصاصي علم نفس سريري في نيو مكسيكو</a:t>
            </a:r>
          </a:p>
          <a:p>
            <a:pPr lvl="1" algn="r" rtl="1" eaLnBrk="1" hangingPunct="1"/>
            <a:r>
              <a:rPr lang="x-none" sz="2200" b="0" i="0" strike="noStrike" cap="none" spc="0" baseline="0">
                <a:solidFill>
                  <a:srgbClr val="000000"/>
                </a:solidFill>
                <a:effectLst/>
                <a:latin typeface="Arial"/>
                <a:ea typeface="Arial"/>
                <a:cs typeface="Arial"/>
              </a:rPr>
              <a:t>يعتمد ما إذا كان الشخص يقاوم التغيير أو يُصبح أكثر تحفيزًا على ما تقوله</a:t>
            </a:r>
          </a:p>
          <a:p>
            <a:pPr lvl="1" algn="r" rtl="1" eaLnBrk="1" hangingPunct="1"/>
            <a:r>
              <a:rPr lang="x-none" sz="2200" b="0" i="0" strike="noStrike" cap="none" spc="0" baseline="0">
                <a:solidFill>
                  <a:srgbClr val="000000"/>
                </a:solidFill>
                <a:effectLst/>
                <a:latin typeface="Arial"/>
                <a:ea typeface="Arial"/>
                <a:cs typeface="Arial"/>
              </a:rPr>
              <a:t>لذا فإن مواجهة الشخص تجعله أكثر عنادًا</a:t>
            </a:r>
          </a:p>
          <a:p>
            <a:pPr lvl="1" algn="r" rtl="1" eaLnBrk="1" hangingPunct="1"/>
            <a:r>
              <a:rPr lang="x-none" sz="2200" b="0" i="0" strike="noStrike" cap="none" spc="0" baseline="0">
                <a:solidFill>
                  <a:srgbClr val="000000"/>
                </a:solidFill>
                <a:effectLst/>
                <a:latin typeface="Arial"/>
                <a:ea typeface="Arial"/>
                <a:cs typeface="Arial"/>
              </a:rPr>
              <a:t>بدلاً من ذلك، صممت المقابلات التحفيزية لتعزيز دافع التغيير</a:t>
            </a:r>
          </a:p>
          <a:p>
            <a:pPr lvl="1" eaLnBrk="1" hangingPunct="1"/>
            <a:endParaRPr lang="en-US" altLang="en-US" sz="2000" i="1"/>
          </a:p>
        </p:txBody>
      </p:sp>
      <p:sp>
        <p:nvSpPr>
          <p:cNvPr id="47108" name="TextBox 4"/>
          <p:cNvSpPr txBox="1">
            <a:spLocks noChangeArrowheads="1"/>
          </p:cNvSpPr>
          <p:nvPr/>
        </p:nvSpPr>
        <p:spPr bwMode="auto">
          <a:xfrm>
            <a:off x="-9144" y="6107113"/>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chemeClr val="tx1"/>
                </a:solidFill>
                <a:latin typeface="Calibri" pitchFamily="34" charset="0"/>
              </a:defRPr>
            </a:lvl1pPr>
            <a:lvl2pPr marL="742950" indent="-285750">
              <a:spcBef>
                <a:spcPct val="20000"/>
              </a:spcBef>
              <a:buFont typeface="Arial" pitchFamily="34" charset="0"/>
              <a:buChar char="–"/>
              <a:defRPr sz="2200">
                <a:solidFill>
                  <a:schemeClr val="tx1"/>
                </a:solidFill>
                <a:latin typeface="Calibri" pitchFamily="34" charset="0"/>
              </a:defRPr>
            </a:lvl2pPr>
            <a:lvl3pPr marL="1143000" indent="-228600">
              <a:spcBef>
                <a:spcPct val="20000"/>
              </a:spcBef>
              <a:buFont typeface="Arial" pitchFamily="34" charset="0"/>
              <a:buChar char="•"/>
              <a:defRPr sz="2000">
                <a:solidFill>
                  <a:schemeClr val="tx1"/>
                </a:solidFill>
                <a:latin typeface="Calibri" pitchFamily="34" charset="0"/>
              </a:defRPr>
            </a:lvl3pPr>
            <a:lvl4pPr marL="1600200" indent="-228600">
              <a:spcBef>
                <a:spcPct val="20000"/>
              </a:spcBef>
              <a:buFont typeface="Arial" pitchFamily="34" charset="0"/>
              <a:buChar char="–"/>
              <a:defRPr>
                <a:solidFill>
                  <a:schemeClr val="tx1"/>
                </a:solidFill>
                <a:latin typeface="Calibri" pitchFamily="34" charset="0"/>
              </a:defRPr>
            </a:lvl4pPr>
            <a:lvl5pPr marL="2057400" indent="-22860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algn="r" eaLnBrk="1" hangingPunct="1">
              <a:spcBef>
                <a:spcPct val="0"/>
              </a:spcBef>
              <a:buNone/>
            </a:pPr>
            <a:r>
              <a:rPr lang="en-GB" altLang="en-US" sz="1000" dirty="0">
                <a:ea typeface="HelveticaNeueLT Std Cn"/>
              </a:rPr>
              <a:t>Miller </a:t>
            </a:r>
            <a:r>
              <a:rPr lang="en-GB" altLang="en-US" sz="1000" dirty="0" err="1">
                <a:ea typeface="HelveticaNeueLT Std Cn"/>
              </a:rPr>
              <a:t>WR</a:t>
            </a:r>
            <a:r>
              <a:rPr lang="en-GB" altLang="en-US" sz="1000" dirty="0">
                <a:ea typeface="HelveticaNeueLT Std Cn"/>
              </a:rPr>
              <a:t>. </a:t>
            </a:r>
            <a:r>
              <a:rPr lang="en-GB" altLang="en-US" sz="1000" i="1" dirty="0" err="1">
                <a:ea typeface="HelveticaNeueLT Std Cn"/>
              </a:rPr>
              <a:t>Behav</a:t>
            </a:r>
            <a:r>
              <a:rPr lang="en-GB" altLang="en-US" sz="1000" i="1" dirty="0">
                <a:ea typeface="HelveticaNeueLT Std Cn"/>
              </a:rPr>
              <a:t> </a:t>
            </a:r>
            <a:r>
              <a:rPr lang="en-GB" altLang="en-US" sz="1000" i="1" dirty="0" err="1">
                <a:ea typeface="HelveticaNeueLT Std Cn"/>
              </a:rPr>
              <a:t>Psychother</a:t>
            </a:r>
            <a:r>
              <a:rPr lang="en-GB" altLang="en-US" sz="1000" dirty="0">
                <a:ea typeface="HelveticaNeueLT Std Cn"/>
              </a:rPr>
              <a:t> 1983;11:147–172.</a:t>
            </a:r>
            <a:endParaRPr lang="de-DE" altLang="en-US" sz="1000" dirty="0">
              <a:latin typeface="HelveticaNeueLT Std Cn"/>
              <a:ea typeface="HelveticaNeueLT Std Cn"/>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تعريف المقابلات التحفيزية</a:t>
            </a:r>
          </a:p>
        </p:txBody>
      </p:sp>
      <p:sp>
        <p:nvSpPr>
          <p:cNvPr id="188419" name="Rectangle 3"/>
          <p:cNvSpPr>
            <a:spLocks noGrp="1" noChangeArrowheads="1"/>
          </p:cNvSpPr>
          <p:nvPr>
            <p:ph idx="1"/>
          </p:nvPr>
        </p:nvSpPr>
        <p:spPr>
          <a:xfrm>
            <a:off x="457200" y="1570038"/>
            <a:ext cx="8229600" cy="4311650"/>
          </a:xfrm>
        </p:spPr>
        <p:txBody>
          <a:bodyPr/>
          <a:lstStyle/>
          <a:p>
            <a:pPr eaLnBrk="1" hangingPunct="1">
              <a:defRPr/>
            </a:pPr>
            <a:endParaRPr lang="en-US" altLang="en-US" i="1" dirty="0">
              <a:ea typeface="HelveticaNeueLT Std Cn"/>
            </a:endParaRPr>
          </a:p>
          <a:p>
            <a:pPr marL="0" indent="0" algn="r" rtl="1" eaLnBrk="1" hangingPunct="1">
              <a:buFont typeface="Arial" pitchFamily="34" charset="0"/>
              <a:buNone/>
              <a:defRPr/>
            </a:pPr>
            <a:r>
              <a:rPr lang="x-none" sz="2400" b="0" i="1" strike="noStrike" cap="none" spc="0" baseline="0" dirty="0">
                <a:solidFill>
                  <a:srgbClr val="1D2763"/>
                </a:solidFill>
                <a:effectLst/>
                <a:latin typeface="Arial"/>
                <a:ea typeface="Arial"/>
                <a:cs typeface="Arial"/>
              </a:rPr>
              <a:t>	"أسلوب إرشادي موجه يتمحور حول العميل 	لتغيير السلوك الاستدراكي من خلال مساعدة العملاء على استكشاف 	التناقض وعلاجه"</a:t>
            </a:r>
          </a:p>
          <a:p>
            <a:pPr marL="0" indent="0" algn="r" rtl="1" eaLnBrk="1" hangingPunct="1">
              <a:buFont typeface="Arial" pitchFamily="34" charset="0"/>
              <a:buNone/>
              <a:defRPr/>
            </a:pPr>
            <a:r>
              <a:rPr lang="x-none" sz="2400" b="0" i="0" strike="noStrike" cap="none" spc="0" baseline="0" dirty="0">
                <a:solidFill>
                  <a:srgbClr val="1D2763"/>
                </a:solidFill>
                <a:effectLst/>
                <a:latin typeface="Arial"/>
                <a:ea typeface="Arial"/>
                <a:cs typeface="Arial"/>
              </a:rPr>
              <a:t>									- رولنيك وميلر (</a:t>
            </a:r>
            <a:r>
              <a:rPr lang="en-US" sz="2400" b="0" i="0" strike="noStrike" cap="none" spc="0" baseline="0" dirty="0">
                <a:solidFill>
                  <a:srgbClr val="1D2763"/>
                </a:solidFill>
                <a:effectLst/>
                <a:latin typeface="Arial"/>
                <a:ea typeface="Arial"/>
                <a:cs typeface="Arial"/>
              </a:rPr>
              <a:t>1995</a:t>
            </a:r>
            <a:r>
              <a:rPr lang="x-none" sz="2400" b="0" i="0" strike="noStrike" cap="none" spc="0" baseline="0" dirty="0">
                <a:solidFill>
                  <a:srgbClr val="1D2763"/>
                </a:solidFill>
                <a:effectLst/>
                <a:latin typeface="Arial"/>
                <a:ea typeface="Arial"/>
                <a:cs typeface="Arial"/>
              </a:rPr>
              <a:t>)</a:t>
            </a:r>
          </a:p>
          <a:p>
            <a:pPr lvl="1" eaLnBrk="1" hangingPunct="1">
              <a:defRPr/>
            </a:pPr>
            <a:endParaRPr lang="en-GB" altLang="en-US" i="1" dirty="0"/>
          </a:p>
        </p:txBody>
      </p:sp>
      <p:sp>
        <p:nvSpPr>
          <p:cNvPr id="48132" name="TextBox 4"/>
          <p:cNvSpPr txBox="1">
            <a:spLocks noChangeArrowheads="1"/>
          </p:cNvSpPr>
          <p:nvPr/>
        </p:nvSpPr>
        <p:spPr bwMode="auto">
          <a:xfrm>
            <a:off x="-9144" y="6116638"/>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chemeClr val="tx1"/>
                </a:solidFill>
                <a:latin typeface="Calibri" pitchFamily="34" charset="0"/>
              </a:defRPr>
            </a:lvl1pPr>
            <a:lvl2pPr marL="742950" indent="-285750">
              <a:spcBef>
                <a:spcPct val="20000"/>
              </a:spcBef>
              <a:buFont typeface="Arial" pitchFamily="34" charset="0"/>
              <a:buChar char="–"/>
              <a:defRPr sz="2200">
                <a:solidFill>
                  <a:schemeClr val="tx1"/>
                </a:solidFill>
                <a:latin typeface="Calibri" pitchFamily="34" charset="0"/>
              </a:defRPr>
            </a:lvl2pPr>
            <a:lvl3pPr marL="1143000" indent="-228600">
              <a:spcBef>
                <a:spcPct val="20000"/>
              </a:spcBef>
              <a:buFont typeface="Arial" pitchFamily="34" charset="0"/>
              <a:buChar char="•"/>
              <a:defRPr sz="2000">
                <a:solidFill>
                  <a:schemeClr val="tx1"/>
                </a:solidFill>
                <a:latin typeface="Calibri" pitchFamily="34" charset="0"/>
              </a:defRPr>
            </a:lvl3pPr>
            <a:lvl4pPr marL="1600200" indent="-228600">
              <a:spcBef>
                <a:spcPct val="20000"/>
              </a:spcBef>
              <a:buFont typeface="Arial" pitchFamily="34" charset="0"/>
              <a:buChar char="–"/>
              <a:defRPr>
                <a:solidFill>
                  <a:schemeClr val="tx1"/>
                </a:solidFill>
                <a:latin typeface="Calibri" pitchFamily="34" charset="0"/>
              </a:defRPr>
            </a:lvl4pPr>
            <a:lvl5pPr marL="2057400" indent="-22860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algn="r" eaLnBrk="1" hangingPunct="1">
              <a:spcBef>
                <a:spcPct val="0"/>
              </a:spcBef>
              <a:buNone/>
            </a:pPr>
            <a:r>
              <a:rPr lang="en-GB" altLang="en-US" sz="1000" dirty="0">
                <a:ea typeface="HelveticaNeueLT Std Cn"/>
              </a:rPr>
              <a:t>Perkins R, </a:t>
            </a:r>
            <a:r>
              <a:rPr lang="en-GB" altLang="en-US" sz="1000" dirty="0" err="1">
                <a:ea typeface="HelveticaNeueLT Std Cn"/>
              </a:rPr>
              <a:t>Repper</a:t>
            </a:r>
            <a:r>
              <a:rPr lang="en-GB" altLang="en-US" sz="1000" dirty="0">
                <a:ea typeface="HelveticaNeueLT Std Cn"/>
              </a:rPr>
              <a:t> J. 1998.</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841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84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95300" y="2457450"/>
            <a:ext cx="8153400" cy="1143000"/>
          </a:xfrm>
        </p:spPr>
        <p:txBody>
          <a:bodyPr tIns="0" bIns="0"/>
          <a:lstStyle/>
          <a:p>
            <a:pPr rtl="1" eaLnBrk="1" hangingPunct="1"/>
            <a:r>
              <a:rPr lang="x-none" sz="2800" b="1" i="0" strike="noStrike" cap="none" spc="0" baseline="0" dirty="0">
                <a:solidFill>
                  <a:srgbClr val="1D2763"/>
                </a:solidFill>
                <a:effectLst/>
                <a:latin typeface="Arial"/>
                <a:ea typeface="Arial"/>
                <a:cs typeface="Arial"/>
              </a:rPr>
              <a:t>النظرية الكامنة وراء المقابلات التحفيزية</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المبدأ </a:t>
            </a:r>
            <a:r>
              <a:rPr lang="x-none" sz="2800" b="1" i="0" strike="noStrike" cap="none" spc="0" baseline="0">
                <a:solidFill>
                  <a:srgbClr val="1D2763"/>
                </a:solidFill>
                <a:effectLst/>
                <a:latin typeface="Arial"/>
                <a:ea typeface="Arial"/>
                <a:cs typeface="Arial"/>
              </a:rPr>
              <a:t>الأول:</a:t>
            </a:r>
            <a:r>
              <a:rPr lang="ar-EG" sz="2800" b="1" i="0" strike="noStrike" cap="none" spc="0" baseline="0" dirty="0">
                <a:solidFill>
                  <a:srgbClr val="1D2763"/>
                </a:solidFill>
                <a:effectLst/>
                <a:latin typeface="Arial"/>
                <a:ea typeface="Arial"/>
                <a:cs typeface="Arial"/>
              </a:rPr>
              <a:t> </a:t>
            </a:r>
            <a:r>
              <a:rPr lang="x-none" sz="2800" b="1" i="0" strike="noStrike" cap="none" spc="0" baseline="0">
                <a:solidFill>
                  <a:srgbClr val="1D2763"/>
                </a:solidFill>
                <a:effectLst/>
                <a:latin typeface="Arial"/>
                <a:ea typeface="Arial"/>
                <a:cs typeface="Arial"/>
              </a:rPr>
              <a:t>لا </a:t>
            </a:r>
            <a:r>
              <a:rPr lang="x-none" sz="2800" b="1" i="0" strike="noStrike" cap="none" spc="0" baseline="0" dirty="0">
                <a:solidFill>
                  <a:srgbClr val="1D2763"/>
                </a:solidFill>
                <a:effectLst/>
                <a:latin typeface="Arial"/>
                <a:ea typeface="Arial"/>
                <a:cs typeface="Arial"/>
              </a:rPr>
              <a:t>تُخبر الناس بما يجب عليهم فعله…</a:t>
            </a:r>
          </a:p>
        </p:txBody>
      </p:sp>
      <p:sp>
        <p:nvSpPr>
          <p:cNvPr id="50179" name="Rectangle 3"/>
          <p:cNvSpPr>
            <a:spLocks noGrp="1" noChangeArrowheads="1"/>
          </p:cNvSpPr>
          <p:nvPr>
            <p:ph idx="1"/>
          </p:nvPr>
        </p:nvSpPr>
        <p:spPr>
          <a:xfrm>
            <a:off x="457200" y="1570038"/>
            <a:ext cx="8229600" cy="4311650"/>
          </a:xfrm>
        </p:spPr>
        <p:txBody>
          <a:bodyPr/>
          <a:lstStyle/>
          <a:p>
            <a:pPr algn="r" rtl="1" eaLnBrk="1" hangingPunct="1"/>
            <a:r>
              <a:rPr lang="x-none" sz="2400" b="0" i="0" strike="noStrike" cap="none" spc="0" baseline="0" dirty="0">
                <a:solidFill>
                  <a:srgbClr val="1D2763"/>
                </a:solidFill>
                <a:effectLst/>
                <a:latin typeface="Arial"/>
                <a:ea typeface="Arial"/>
                <a:cs typeface="Arial"/>
              </a:rPr>
              <a:t>...لأنه عادة لا يأتي بنتيجة، حتى لو كنت على صواب</a:t>
            </a:r>
          </a:p>
          <a:p>
            <a:pPr algn="r" rtl="1" eaLnBrk="1" hangingPunct="1"/>
            <a:r>
              <a:rPr lang="x-none" sz="2400" b="0" i="0" strike="noStrike" cap="none" spc="0" baseline="0" dirty="0">
                <a:solidFill>
                  <a:srgbClr val="1D2763"/>
                </a:solidFill>
                <a:effectLst/>
                <a:latin typeface="Arial"/>
                <a:ea typeface="Arial"/>
                <a:cs typeface="Arial"/>
              </a:rPr>
              <a:t>إذا لم يشعر الناس بأنهم أصحاب قرار، فيشعرون بالحاجة إلى فعل ما نُهوا عنه - ليثبتوا أنهم أصحاب إرادة حرة</a:t>
            </a:r>
            <a:r>
              <a:rPr lang="en-US" sz="2400" b="0" i="0" strike="noStrike" cap="none" spc="0" baseline="30000" dirty="0">
                <a:solidFill>
                  <a:srgbClr val="1D2763"/>
                </a:solidFill>
                <a:effectLst/>
                <a:latin typeface="Arial"/>
                <a:ea typeface="Arial"/>
                <a:cs typeface="Arial"/>
              </a:rPr>
              <a:t>1</a:t>
            </a:r>
          </a:p>
          <a:p>
            <a:pPr lvl="1" algn="r" rtl="1" eaLnBrk="1" hangingPunct="1"/>
            <a:r>
              <a:rPr lang="x-none" sz="2200" b="0" i="1" strike="noStrike" cap="none" spc="0" baseline="0" dirty="0">
                <a:solidFill>
                  <a:srgbClr val="000000"/>
                </a:solidFill>
                <a:effectLst/>
                <a:latin typeface="Arial"/>
                <a:ea typeface="Arial"/>
                <a:cs typeface="Arial"/>
              </a:rPr>
              <a:t>"لا أحد يخبرني ماذا أفعل"</a:t>
            </a:r>
          </a:p>
          <a:p>
            <a:pPr lvl="1" algn="r" rtl="1" eaLnBrk="1" hangingPunct="1"/>
            <a:r>
              <a:rPr lang="x-none" sz="2200" b="0" i="0" strike="noStrike" cap="none" spc="0" baseline="0" dirty="0">
                <a:solidFill>
                  <a:srgbClr val="000000"/>
                </a:solidFill>
                <a:effectLst/>
                <a:latin typeface="Arial"/>
                <a:ea typeface="Arial"/>
                <a:cs typeface="Arial"/>
              </a:rPr>
              <a:t>كما لوحظ </a:t>
            </a:r>
            <a:r>
              <a:rPr lang="x-none" sz="2200" b="0" i="0" strike="noStrike" cap="none" spc="0" baseline="0">
                <a:solidFill>
                  <a:srgbClr val="000000"/>
                </a:solidFill>
                <a:effectLst/>
                <a:latin typeface="Arial"/>
                <a:ea typeface="Arial"/>
                <a:cs typeface="Arial"/>
              </a:rPr>
              <a:t>في </a:t>
            </a:r>
            <a:r>
              <a:rPr lang="en-US" sz="2200" b="0" i="0" strike="noStrike" cap="none" spc="0" baseline="0" dirty="0">
                <a:solidFill>
                  <a:srgbClr val="000000"/>
                </a:solidFill>
                <a:effectLst/>
                <a:latin typeface="Arial"/>
                <a:ea typeface="Arial"/>
                <a:cs typeface="Arial"/>
              </a:rPr>
              <a:t>99.9</a:t>
            </a:r>
            <a:r>
              <a:rPr lang="ar-EG" sz="2200" b="0" i="0" strike="noStrike" cap="none" spc="0" baseline="0" dirty="0">
                <a:solidFill>
                  <a:srgbClr val="000000"/>
                </a:solidFill>
                <a:effectLst/>
                <a:latin typeface="Arial"/>
                <a:ea typeface="Arial"/>
                <a:cs typeface="Arial"/>
              </a:rPr>
              <a:t>% </a:t>
            </a:r>
            <a:r>
              <a:rPr lang="x-none" sz="2200" b="0" i="0" strike="noStrike" cap="none" spc="0" baseline="0" dirty="0">
                <a:solidFill>
                  <a:srgbClr val="000000"/>
                </a:solidFill>
                <a:effectLst/>
                <a:latin typeface="Arial"/>
                <a:ea typeface="Arial"/>
                <a:cs typeface="Arial"/>
              </a:rPr>
              <a:t>من المراهقين</a:t>
            </a:r>
            <a:endParaRPr lang="en-US" altLang="en-US" u="sng" dirty="0"/>
          </a:p>
          <a:p>
            <a:pPr lvl="2" eaLnBrk="1" hangingPunct="1">
              <a:buFont typeface="Wingdings" pitchFamily="2" charset="2"/>
              <a:buNone/>
            </a:pPr>
            <a:endParaRPr lang="en-US" altLang="en-US" i="1" dirty="0"/>
          </a:p>
        </p:txBody>
      </p:sp>
      <p:sp>
        <p:nvSpPr>
          <p:cNvPr id="48132" name="TextBox 4"/>
          <p:cNvSpPr txBox="1">
            <a:spLocks noChangeArrowheads="1"/>
          </p:cNvSpPr>
          <p:nvPr/>
        </p:nvSpPr>
        <p:spPr bwMode="auto">
          <a:xfrm>
            <a:off x="-9144" y="6107113"/>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defRPr/>
            </a:pPr>
            <a:r>
              <a:rPr lang="de-DE" altLang="en-US" sz="1000" dirty="0"/>
              <a:t>1. </a:t>
            </a:r>
            <a:r>
              <a:rPr lang="en-GB" altLang="en-US" sz="1000" dirty="0" err="1"/>
              <a:t>Brehm</a:t>
            </a:r>
            <a:r>
              <a:rPr lang="en-GB" altLang="en-US" sz="1000" dirty="0"/>
              <a:t> </a:t>
            </a:r>
            <a:r>
              <a:rPr lang="en-GB" altLang="en-US" sz="1000" dirty="0" err="1"/>
              <a:t>JW</a:t>
            </a:r>
            <a:r>
              <a:rPr lang="en-GB" altLang="en-US" sz="1000" dirty="0"/>
              <a:t>. 1966</a:t>
            </a:r>
            <a:r>
              <a:rPr lang="it-IT" altLang="en-US" sz="1000" dirty="0"/>
              <a:t>.</a:t>
            </a:r>
            <a:r>
              <a:rPr lang="de-DE" altLang="en-US" sz="1000" dirty="0"/>
              <a:t> </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المبدأ الثاني: الإنصات</a:t>
            </a:r>
          </a:p>
        </p:txBody>
      </p:sp>
      <p:sp>
        <p:nvSpPr>
          <p:cNvPr id="51203" name="Rectangle 3"/>
          <p:cNvSpPr>
            <a:spLocks noGrp="1" noChangeArrowheads="1"/>
          </p:cNvSpPr>
          <p:nvPr>
            <p:ph idx="1"/>
          </p:nvPr>
        </p:nvSpPr>
        <p:spPr>
          <a:xfrm>
            <a:off x="457200" y="1570038"/>
            <a:ext cx="8229600" cy="4311650"/>
          </a:xfrm>
        </p:spPr>
        <p:txBody>
          <a:bodyPr/>
          <a:lstStyle/>
          <a:p>
            <a:pPr algn="r" rtl="1" eaLnBrk="1" hangingPunct="1"/>
            <a:r>
              <a:rPr lang="x-none" sz="2400" b="0" i="0" strike="noStrike" cap="none" spc="0" baseline="0">
                <a:solidFill>
                  <a:srgbClr val="1D2763"/>
                </a:solidFill>
                <a:effectLst/>
                <a:latin typeface="Arial"/>
                <a:ea typeface="Arial"/>
                <a:cs typeface="Arial"/>
              </a:rPr>
              <a:t>إذا كنت لا تستطيع الإنصات وإشراك شخص ما في محادثة، فلن يتغير </a:t>
            </a:r>
            <a:r>
              <a:rPr lang="x-none" sz="2400" b="0" i="0" u="sng" strike="noStrike" cap="none" spc="0" baseline="0">
                <a:solidFill>
                  <a:srgbClr val="1D2763"/>
                </a:solidFill>
                <a:effectLst/>
                <a:uFill>
                  <a:solidFill>
                    <a:srgbClr val="1D2763"/>
                  </a:solidFill>
                </a:uFill>
                <a:latin typeface="Arial"/>
                <a:ea typeface="Arial"/>
                <a:cs typeface="Arial"/>
              </a:rPr>
              <a:t>أبدًا</a:t>
            </a:r>
          </a:p>
          <a:p>
            <a:pPr algn="r" rtl="1" eaLnBrk="1" hangingPunct="1"/>
            <a:r>
              <a:rPr lang="x-none" sz="2400" b="0" i="0" strike="noStrike" cap="none" spc="0" baseline="0">
                <a:solidFill>
                  <a:srgbClr val="1D2763"/>
                </a:solidFill>
                <a:effectLst/>
                <a:latin typeface="Arial"/>
                <a:ea typeface="Arial"/>
                <a:cs typeface="Arial"/>
              </a:rPr>
              <a:t>أكّد كارل روجرز وأسلوب التفاعل غير التوجيهي على أهمية:</a:t>
            </a:r>
            <a:r>
              <a:rPr lang="en-US" sz="2400" b="0" i="0" strike="noStrike" cap="none" spc="0" baseline="30000">
                <a:solidFill>
                  <a:srgbClr val="1D2763"/>
                </a:solidFill>
                <a:effectLst/>
                <a:latin typeface="Arial"/>
                <a:ea typeface="Arial"/>
                <a:cs typeface="Arial"/>
              </a:rPr>
              <a:t>1</a:t>
            </a:r>
          </a:p>
          <a:p>
            <a:pPr lvl="1" algn="r" rtl="1" eaLnBrk="1" hangingPunct="1"/>
            <a:r>
              <a:rPr lang="x-none" sz="2200" b="0" i="0" strike="noStrike" cap="none" spc="0" baseline="0">
                <a:solidFill>
                  <a:srgbClr val="000000"/>
                </a:solidFill>
                <a:effectLst/>
                <a:latin typeface="Arial"/>
                <a:ea typeface="Arial"/>
                <a:cs typeface="Arial"/>
              </a:rPr>
              <a:t>الإنصات </a:t>
            </a:r>
          </a:p>
          <a:p>
            <a:pPr lvl="1" algn="r" rtl="1" eaLnBrk="1" hangingPunct="1"/>
            <a:r>
              <a:rPr lang="x-none" sz="2200" b="0" i="0" strike="noStrike" cap="none" spc="0" baseline="0">
                <a:solidFill>
                  <a:srgbClr val="000000"/>
                </a:solidFill>
                <a:effectLst/>
                <a:latin typeface="Arial"/>
                <a:ea typeface="Arial"/>
                <a:cs typeface="Arial"/>
              </a:rPr>
              <a:t>التعاطف</a:t>
            </a:r>
          </a:p>
          <a:p>
            <a:pPr lvl="1" algn="r" rtl="1" eaLnBrk="1" hangingPunct="1"/>
            <a:r>
              <a:rPr lang="x-none" sz="2200" b="0" i="0" strike="noStrike" cap="none" spc="0" baseline="0">
                <a:solidFill>
                  <a:srgbClr val="000000"/>
                </a:solidFill>
                <a:effectLst/>
                <a:latin typeface="Arial"/>
                <a:ea typeface="Arial"/>
                <a:cs typeface="Arial"/>
              </a:rPr>
              <a:t>الفهم</a:t>
            </a:r>
          </a:p>
          <a:p>
            <a:pPr algn="r" rtl="1" eaLnBrk="1" hangingPunct="1"/>
            <a:r>
              <a:rPr lang="x-none" sz="2400" b="0" i="0" strike="noStrike" cap="none" spc="0" baseline="0">
                <a:solidFill>
                  <a:srgbClr val="1D2763"/>
                </a:solidFill>
                <a:effectLst/>
                <a:latin typeface="Arial"/>
                <a:ea typeface="Arial"/>
                <a:cs typeface="Arial"/>
              </a:rPr>
              <a:t>إذا كان من المتوقع أن يتم إقناع شخص ما، فهذا غير متوقع!</a:t>
            </a:r>
          </a:p>
          <a:p>
            <a:pPr lvl="1" eaLnBrk="1" hangingPunct="1"/>
            <a:endParaRPr lang="en-US" altLang="en-US" i="1"/>
          </a:p>
        </p:txBody>
      </p:sp>
      <p:sp>
        <p:nvSpPr>
          <p:cNvPr id="49156" name="TextBox 4"/>
          <p:cNvSpPr txBox="1">
            <a:spLocks noChangeArrowheads="1"/>
          </p:cNvSpPr>
          <p:nvPr/>
        </p:nvSpPr>
        <p:spPr bwMode="auto">
          <a:xfrm>
            <a:off x="-9144" y="6107113"/>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defRPr/>
            </a:pPr>
            <a:r>
              <a:rPr lang="de-DE" altLang="en-US" sz="1000" dirty="0"/>
              <a:t>1. </a:t>
            </a:r>
            <a:r>
              <a:rPr lang="en-GB" altLang="en-US" sz="1000" dirty="0"/>
              <a:t>Rogers C. Empathic: An unappreciated way of being. </a:t>
            </a:r>
            <a:r>
              <a:rPr lang="en-GB" altLang="en-US" sz="1000" dirty="0" err="1"/>
              <a:t>Couns</a:t>
            </a:r>
            <a:r>
              <a:rPr lang="en-GB" altLang="en-US" sz="1000" dirty="0"/>
              <a:t> </a:t>
            </a:r>
            <a:r>
              <a:rPr lang="en-GB" altLang="en-US" sz="1000" dirty="0" err="1"/>
              <a:t>Psychol</a:t>
            </a:r>
            <a:r>
              <a:rPr lang="en-GB" altLang="en-US" sz="1000" dirty="0"/>
              <a:t> 1975;5:2–10.</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نظرة عامة على الدورة</a:t>
            </a:r>
          </a:p>
        </p:txBody>
      </p:sp>
      <p:sp>
        <p:nvSpPr>
          <p:cNvPr id="6" name="Content Placeholder 5"/>
          <p:cNvSpPr>
            <a:spLocks noGrp="1"/>
          </p:cNvSpPr>
          <p:nvPr>
            <p:ph idx="1"/>
          </p:nvPr>
        </p:nvSpPr>
        <p:spPr>
          <a:xfrm>
            <a:off x="457200" y="1570038"/>
            <a:ext cx="8229600" cy="4311650"/>
          </a:xfrm>
        </p:spPr>
        <p:txBody>
          <a:bodyPr rtlCol="0">
            <a:normAutofit/>
          </a:bodyPr>
          <a:lstStyle/>
          <a:p>
            <a:pPr algn="r" rtl="1" eaLnBrk="1" fontAlgn="auto" hangingPunct="1">
              <a:spcAft>
                <a:spcPct val="0"/>
              </a:spcAft>
              <a:buFont typeface="Arial"/>
              <a:buChar char="•"/>
              <a:defRPr/>
            </a:pPr>
            <a:r>
              <a:rPr lang="x-none" sz="2400" b="0" i="0" strike="noStrike" cap="none" spc="0" baseline="0">
                <a:solidFill>
                  <a:srgbClr val="1D2763"/>
                </a:solidFill>
                <a:effectLst/>
                <a:latin typeface="Arial"/>
                <a:ea typeface="Arial"/>
                <a:cs typeface="Arial"/>
              </a:rPr>
              <a:t>أهمية الالتزام</a:t>
            </a:r>
          </a:p>
          <a:p>
            <a:pPr marL="0" indent="0" eaLnBrk="1" fontAlgn="auto" hangingPunct="1">
              <a:spcAft>
                <a:spcPct val="0"/>
              </a:spcAft>
              <a:buFont typeface="Arial"/>
              <a:buNone/>
              <a:defRPr/>
            </a:pPr>
            <a:endParaRPr lang="en-GB"/>
          </a:p>
          <a:p>
            <a:pPr algn="r" rtl="1" eaLnBrk="1" fontAlgn="auto" hangingPunct="1">
              <a:spcAft>
                <a:spcPct val="0"/>
              </a:spcAft>
              <a:buFont typeface="Arial"/>
              <a:buChar char="•"/>
              <a:defRPr/>
            </a:pPr>
            <a:r>
              <a:rPr lang="x-none" sz="2400" b="0" i="0" strike="noStrike" cap="none" spc="0" baseline="0">
                <a:solidFill>
                  <a:srgbClr val="1D2763"/>
                </a:solidFill>
                <a:effectLst/>
                <a:latin typeface="Arial"/>
                <a:ea typeface="Arial"/>
                <a:cs typeface="Arial"/>
              </a:rPr>
              <a:t>العوامل التي تؤثر على الالتزام</a:t>
            </a:r>
          </a:p>
          <a:p>
            <a:pPr marL="0" indent="0" eaLnBrk="1" fontAlgn="auto" hangingPunct="1">
              <a:spcAft>
                <a:spcPct val="0"/>
              </a:spcAft>
              <a:buFont typeface="Arial"/>
              <a:buNone/>
              <a:defRPr/>
            </a:pPr>
            <a:endParaRPr lang="en-GB"/>
          </a:p>
          <a:p>
            <a:pPr algn="r" rtl="1" eaLnBrk="1" fontAlgn="auto" hangingPunct="1">
              <a:spcAft>
                <a:spcPct val="0"/>
              </a:spcAft>
              <a:buFont typeface="Arial"/>
              <a:buChar char="•"/>
              <a:defRPr/>
            </a:pPr>
            <a:r>
              <a:rPr lang="x-none" sz="2400" b="0" i="0" strike="noStrike" cap="none" spc="0" baseline="0">
                <a:solidFill>
                  <a:srgbClr val="1D2763"/>
                </a:solidFill>
                <a:effectLst/>
                <a:latin typeface="Arial"/>
                <a:ea typeface="Arial"/>
                <a:cs typeface="Arial"/>
              </a:rPr>
              <a:t>مقدمة إلى المقابلات التحفيزية</a:t>
            </a:r>
          </a:p>
          <a:p>
            <a:pPr marL="0" indent="0" eaLnBrk="1" fontAlgn="auto" hangingPunct="1">
              <a:spcAft>
                <a:spcPct val="0"/>
              </a:spcAft>
              <a:buFont typeface="Arial"/>
              <a:buNone/>
              <a:defRPr/>
            </a:pPr>
            <a:endParaRPr lang="en-GB"/>
          </a:p>
          <a:p>
            <a:pPr algn="r" rtl="1" eaLnBrk="1" fontAlgn="auto" hangingPunct="1">
              <a:spcAft>
                <a:spcPct val="0"/>
              </a:spcAft>
              <a:buFont typeface="Arial"/>
              <a:buChar char="•"/>
              <a:defRPr/>
            </a:pPr>
            <a:r>
              <a:rPr lang="x-none" sz="2400" b="0" i="0" strike="noStrike" cap="none" spc="0" baseline="0">
                <a:solidFill>
                  <a:srgbClr val="1D2763"/>
                </a:solidFill>
                <a:effectLst/>
                <a:latin typeface="Arial"/>
                <a:ea typeface="Arial"/>
                <a:cs typeface="Arial"/>
              </a:rPr>
              <a:t>النظرية الكامنة وراء المقابلات التحفيزية</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71450" y="292100"/>
            <a:ext cx="8801100" cy="773113"/>
          </a:xfrm>
        </p:spPr>
        <p:txBody>
          <a:bodyPr/>
          <a:lstStyle/>
          <a:p>
            <a:pPr rtl="1" eaLnBrk="1" hangingPunct="1"/>
            <a:r>
              <a:rPr lang="x-none" sz="2400" b="1" i="0" strike="noStrike" cap="none" spc="0" baseline="0" dirty="0">
                <a:solidFill>
                  <a:srgbClr val="1D2763"/>
                </a:solidFill>
                <a:effectLst/>
                <a:latin typeface="Arial"/>
                <a:ea typeface="Arial"/>
                <a:cs typeface="Arial"/>
              </a:rPr>
              <a:t>المبدأ الثالث: دع المريض </a:t>
            </a:r>
            <a:r>
              <a:rPr lang="x-none" sz="2400" b="1" i="0" u="sng" strike="noStrike" cap="none" spc="0" baseline="0" dirty="0">
                <a:solidFill>
                  <a:srgbClr val="1D2763"/>
                </a:solidFill>
                <a:effectLst/>
                <a:latin typeface="Arial"/>
                <a:ea typeface="Arial"/>
                <a:cs typeface="Arial"/>
              </a:rPr>
              <a:t>يخبرك</a:t>
            </a:r>
            <a:r>
              <a:rPr lang="x-none" sz="2400" b="1" i="0" u="sng" strike="noStrike" cap="none" spc="0" baseline="0" dirty="0">
                <a:solidFill>
                  <a:srgbClr val="1D2763"/>
                </a:solidFill>
                <a:effectLst/>
                <a:uFill>
                  <a:solidFill>
                    <a:srgbClr val="1D2763"/>
                  </a:solidFill>
                </a:uFill>
                <a:latin typeface="Arial"/>
                <a:ea typeface="Arial"/>
                <a:cs typeface="Arial"/>
              </a:rPr>
              <a:t> </a:t>
            </a:r>
            <a:r>
              <a:rPr lang="x-none" sz="2400" b="1" i="0" strike="noStrike" cap="none" spc="0" baseline="0" dirty="0">
                <a:solidFill>
                  <a:srgbClr val="1D2763"/>
                </a:solidFill>
                <a:effectLst/>
                <a:latin typeface="Arial"/>
                <a:ea typeface="Arial"/>
                <a:cs typeface="Arial"/>
              </a:rPr>
              <a:t>أنه بحاجة للتغيير</a:t>
            </a:r>
            <a:r>
              <a:rPr lang="en-US" sz="2400" b="1" i="0" strike="noStrike" cap="none" spc="0" baseline="30000" dirty="0">
                <a:solidFill>
                  <a:srgbClr val="1D2763"/>
                </a:solidFill>
                <a:effectLst/>
                <a:latin typeface="Arial"/>
                <a:ea typeface="Arial"/>
                <a:cs typeface="Arial"/>
              </a:rPr>
              <a:t>1</a:t>
            </a:r>
          </a:p>
        </p:txBody>
      </p:sp>
      <p:sp>
        <p:nvSpPr>
          <p:cNvPr id="52227" name="Rectangle 3"/>
          <p:cNvSpPr>
            <a:spLocks noGrp="1" noChangeArrowheads="1"/>
          </p:cNvSpPr>
          <p:nvPr>
            <p:ph idx="1"/>
          </p:nvPr>
        </p:nvSpPr>
        <p:spPr>
          <a:xfrm>
            <a:off x="457200" y="1570038"/>
            <a:ext cx="8229600" cy="4311650"/>
          </a:xfrm>
        </p:spPr>
        <p:txBody>
          <a:bodyPr/>
          <a:lstStyle/>
          <a:p>
            <a:pPr algn="r" rtl="1" eaLnBrk="1" hangingPunct="1">
              <a:lnSpc>
                <a:spcPct val="90000"/>
              </a:lnSpc>
            </a:pPr>
            <a:r>
              <a:rPr lang="x-none" sz="2400" b="0" i="0" strike="noStrike" cap="none" spc="0" baseline="0">
                <a:solidFill>
                  <a:srgbClr val="1D2763"/>
                </a:solidFill>
                <a:effectLst/>
                <a:latin typeface="Arial"/>
                <a:ea typeface="Arial"/>
                <a:cs typeface="Arial"/>
              </a:rPr>
              <a:t>أفضل شيء يمكن أن يحدث هو أن </a:t>
            </a:r>
            <a:r>
              <a:rPr lang="x-none" sz="2400" b="0" i="0" u="sng" strike="noStrike" cap="none" spc="0" baseline="0">
                <a:solidFill>
                  <a:srgbClr val="1D2763"/>
                </a:solidFill>
                <a:effectLst/>
                <a:uFill>
                  <a:solidFill>
                    <a:srgbClr val="1D2763"/>
                  </a:solidFill>
                </a:uFill>
                <a:latin typeface="Arial"/>
                <a:ea typeface="Arial"/>
                <a:cs typeface="Arial"/>
              </a:rPr>
              <a:t>يخبرك</a:t>
            </a:r>
            <a:r>
              <a:rPr lang="x-none" sz="2400" b="0" i="0" strike="noStrike" cap="none" spc="0" baseline="0">
                <a:solidFill>
                  <a:srgbClr val="1D2763"/>
                </a:solidFill>
                <a:effectLst/>
                <a:latin typeface="Arial"/>
                <a:ea typeface="Arial"/>
                <a:cs typeface="Arial"/>
              </a:rPr>
              <a:t> أحد المرضى عن سبب حاجته للتغيير</a:t>
            </a:r>
            <a:endParaRPr lang="en-US" altLang="en-US" baseline="30000">
              <a:ea typeface="HelveticaNeueLT Std Cn"/>
            </a:endParaRPr>
          </a:p>
          <a:p>
            <a:pPr algn="r" rtl="1" eaLnBrk="1" hangingPunct="1">
              <a:lnSpc>
                <a:spcPct val="90000"/>
              </a:lnSpc>
            </a:pPr>
            <a:r>
              <a:rPr lang="x-none" sz="2400" b="0" i="0" strike="noStrike" cap="none" spc="0" baseline="0">
                <a:solidFill>
                  <a:srgbClr val="1D2763"/>
                </a:solidFill>
                <a:effectLst/>
                <a:latin typeface="Arial"/>
                <a:ea typeface="Arial"/>
                <a:cs typeface="Arial"/>
              </a:rPr>
              <a:t>إذا قالها أحد المرضى بنفسه دون أن تقولها، فهذا يكون </a:t>
            </a:r>
            <a:r>
              <a:rPr lang="x-none" sz="2400" b="0" i="0" u="sng" strike="noStrike" cap="none" spc="0" baseline="0">
                <a:solidFill>
                  <a:srgbClr val="1D2763"/>
                </a:solidFill>
                <a:effectLst/>
                <a:uFill>
                  <a:solidFill>
                    <a:srgbClr val="1D2763"/>
                  </a:solidFill>
                </a:uFill>
                <a:latin typeface="Arial"/>
                <a:ea typeface="Arial"/>
                <a:cs typeface="Arial"/>
              </a:rPr>
              <a:t>أقوى</a:t>
            </a:r>
            <a:r>
              <a:rPr lang="x-none" sz="2400" b="0" i="0" strike="noStrike" cap="none" spc="0" baseline="0">
                <a:solidFill>
                  <a:srgbClr val="1D2763"/>
                </a:solidFill>
                <a:effectLst/>
                <a:latin typeface="Arial"/>
                <a:ea typeface="Arial"/>
                <a:cs typeface="Arial"/>
              </a:rPr>
              <a:t> بكثير</a:t>
            </a:r>
            <a:endParaRPr lang="en-GB" altLang="en-US" baseline="30000">
              <a:ea typeface="HelveticaNeueLT Std Cn"/>
            </a:endParaRPr>
          </a:p>
          <a:p>
            <a:pPr lvl="1" algn="r" rtl="1" eaLnBrk="1" hangingPunct="1">
              <a:lnSpc>
                <a:spcPct val="90000"/>
              </a:lnSpc>
            </a:pPr>
            <a:r>
              <a:rPr lang="x-none" sz="2200" b="0" i="1" strike="noStrike" cap="none" spc="0" baseline="0">
                <a:solidFill>
                  <a:srgbClr val="000000"/>
                </a:solidFill>
                <a:effectLst/>
                <a:latin typeface="Arial"/>
                <a:ea typeface="Arial"/>
                <a:cs typeface="Arial"/>
              </a:rPr>
              <a:t>"يُصدّق الناس ما يملوه على أنفسهم"</a:t>
            </a:r>
          </a:p>
          <a:p>
            <a:pPr eaLnBrk="1" hangingPunct="1">
              <a:lnSpc>
                <a:spcPct val="90000"/>
              </a:lnSpc>
              <a:buFont typeface="Wingdings" pitchFamily="2" charset="2"/>
              <a:buNone/>
            </a:pPr>
            <a:endParaRPr lang="en-US" altLang="en-US" i="1">
              <a:ea typeface="HelveticaNeueLT Std Cn"/>
            </a:endParaRPr>
          </a:p>
        </p:txBody>
      </p:sp>
      <p:sp>
        <p:nvSpPr>
          <p:cNvPr id="50180" name="TextBox 5"/>
          <p:cNvSpPr txBox="1">
            <a:spLocks noChangeArrowheads="1"/>
          </p:cNvSpPr>
          <p:nvPr/>
        </p:nvSpPr>
        <p:spPr bwMode="auto">
          <a:xfrm>
            <a:off x="-9144" y="6107113"/>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defRPr/>
            </a:pPr>
            <a:r>
              <a:rPr lang="de-DE" altLang="en-US" sz="1000" dirty="0"/>
              <a:t>1. </a:t>
            </a:r>
            <a:r>
              <a:rPr lang="en-GB" altLang="en-US" sz="1000" dirty="0" err="1"/>
              <a:t>Bem</a:t>
            </a:r>
            <a:r>
              <a:rPr lang="en-GB" altLang="en-US" sz="1000" dirty="0"/>
              <a:t>, DJ. Self-perception theory. In: Berkowitz L. (</a:t>
            </a:r>
            <a:r>
              <a:rPr lang="en-GB" altLang="en-US" sz="1000" dirty="0" err="1"/>
              <a:t>ed</a:t>
            </a:r>
            <a:r>
              <a:rPr lang="en-GB" altLang="en-US" sz="1000" dirty="0"/>
              <a:t>)  Advances in experimental social psychology. Volume 6. New York: Academic Press; 1972. p. 1–62.</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المبدأ الرابع: التنافر المعرفي</a:t>
            </a:r>
            <a:r>
              <a:rPr lang="en-US" sz="2800" b="1" i="0" strike="noStrike" cap="none" spc="0" baseline="30000" dirty="0">
                <a:solidFill>
                  <a:srgbClr val="1D2763"/>
                </a:solidFill>
                <a:effectLst/>
                <a:latin typeface="Arial"/>
                <a:ea typeface="Arial"/>
                <a:cs typeface="Arial"/>
              </a:rPr>
              <a:t>1</a:t>
            </a:r>
          </a:p>
        </p:txBody>
      </p:sp>
      <p:sp>
        <p:nvSpPr>
          <p:cNvPr id="53251" name="Rectangle 3"/>
          <p:cNvSpPr>
            <a:spLocks noGrp="1" noChangeArrowheads="1"/>
          </p:cNvSpPr>
          <p:nvPr>
            <p:ph idx="1"/>
          </p:nvPr>
        </p:nvSpPr>
        <p:spPr>
          <a:xfrm>
            <a:off x="457200" y="1570038"/>
            <a:ext cx="8229600" cy="4311650"/>
          </a:xfrm>
        </p:spPr>
        <p:txBody>
          <a:bodyPr/>
          <a:lstStyle/>
          <a:p>
            <a:pPr algn="r" rtl="1" eaLnBrk="1" hangingPunct="1"/>
            <a:r>
              <a:rPr lang="x-none" sz="2400" b="0" i="0" strike="noStrike" cap="none" spc="0" baseline="0">
                <a:solidFill>
                  <a:srgbClr val="1D2763"/>
                </a:solidFill>
                <a:effectLst/>
                <a:latin typeface="Arial"/>
                <a:ea typeface="Arial"/>
                <a:cs typeface="Arial"/>
              </a:rPr>
              <a:t>يشعر الأشخاص بالانزعاج عندما يعتنقون فكرتين غير متوافقتين</a:t>
            </a:r>
          </a:p>
          <a:p>
            <a:pPr algn="r" rtl="1" eaLnBrk="1" hangingPunct="1"/>
            <a:r>
              <a:rPr lang="x-none" sz="2400" b="0" i="0" strike="noStrike" cap="none" spc="0" baseline="0">
                <a:solidFill>
                  <a:srgbClr val="1D2763"/>
                </a:solidFill>
                <a:effectLst/>
                <a:latin typeface="Arial"/>
                <a:ea typeface="Arial"/>
                <a:cs typeface="Arial"/>
              </a:rPr>
              <a:t>هذا يخلق الرغبة في القيام بشيء ما لمعالجته</a:t>
            </a:r>
          </a:p>
          <a:p>
            <a:pPr algn="r" rtl="1" eaLnBrk="1" hangingPunct="1"/>
            <a:r>
              <a:rPr lang="x-none" sz="2400" b="0" i="0" strike="noStrike" cap="none" spc="0" baseline="0">
                <a:solidFill>
                  <a:srgbClr val="1D2763"/>
                </a:solidFill>
                <a:effectLst/>
                <a:latin typeface="Arial"/>
                <a:ea typeface="Arial"/>
                <a:cs typeface="Arial"/>
              </a:rPr>
              <a:t>على سبيل المثال: </a:t>
            </a:r>
          </a:p>
          <a:p>
            <a:pPr lvl="1" algn="r" rtl="1" eaLnBrk="1" hangingPunct="1"/>
            <a:r>
              <a:rPr lang="x-none" sz="2200" b="0" i="1" strike="noStrike" cap="none" spc="0" baseline="0">
                <a:solidFill>
                  <a:srgbClr val="000000"/>
                </a:solidFill>
                <a:effectLst/>
                <a:latin typeface="Arial"/>
                <a:ea typeface="Arial"/>
                <a:cs typeface="Arial"/>
              </a:rPr>
              <a:t>"أنا أدخّن"</a:t>
            </a:r>
            <a:r>
              <a:rPr lang="x-none" sz="2200" b="0" i="0" strike="noStrike" cap="none" spc="0" baseline="0">
                <a:solidFill>
                  <a:srgbClr val="000000"/>
                </a:solidFill>
                <a:effectLst/>
                <a:latin typeface="Arial"/>
                <a:ea typeface="Arial"/>
                <a:cs typeface="Arial"/>
              </a:rPr>
              <a:t> + </a:t>
            </a:r>
            <a:r>
              <a:rPr lang="x-none" sz="2200" b="0" i="1" strike="noStrike" cap="none" spc="0" baseline="0">
                <a:solidFill>
                  <a:srgbClr val="000000"/>
                </a:solidFill>
                <a:effectLst/>
                <a:latin typeface="Arial"/>
                <a:ea typeface="Arial"/>
                <a:cs typeface="Arial"/>
              </a:rPr>
              <a:t>"أريد أن أكون بصحة جيدة"</a:t>
            </a:r>
          </a:p>
          <a:p>
            <a:pPr algn="r" rtl="1" eaLnBrk="1" hangingPunct="1"/>
            <a:r>
              <a:rPr lang="x-none" sz="2400" b="0" i="0" strike="noStrike" cap="none" spc="0" baseline="0">
                <a:solidFill>
                  <a:srgbClr val="1D2763"/>
                </a:solidFill>
                <a:effectLst/>
                <a:latin typeface="Arial"/>
                <a:ea typeface="Arial"/>
                <a:cs typeface="Arial"/>
              </a:rPr>
              <a:t>الحل:</a:t>
            </a:r>
          </a:p>
          <a:p>
            <a:pPr lvl="1" algn="r" rtl="1" eaLnBrk="1" hangingPunct="1"/>
            <a:r>
              <a:rPr lang="x-none" sz="2200" b="0" i="0" strike="noStrike" cap="none" spc="0" baseline="0">
                <a:solidFill>
                  <a:srgbClr val="000000"/>
                </a:solidFill>
                <a:effectLst/>
                <a:latin typeface="Arial"/>
                <a:ea typeface="Arial"/>
                <a:cs typeface="Arial"/>
              </a:rPr>
              <a:t>توقف عن التدخين </a:t>
            </a:r>
            <a:r>
              <a:rPr lang="x-none" sz="2200" b="0" i="0" u="sng" strike="noStrike" cap="none" spc="0" baseline="0">
                <a:solidFill>
                  <a:srgbClr val="000000"/>
                </a:solidFill>
                <a:effectLst/>
                <a:uFill>
                  <a:solidFill>
                    <a:srgbClr val="000000"/>
                  </a:solidFill>
                </a:uFill>
                <a:latin typeface="Arial"/>
                <a:ea typeface="Arial"/>
                <a:cs typeface="Arial"/>
              </a:rPr>
              <a:t>أو</a:t>
            </a:r>
            <a:r>
              <a:rPr lang="x-none" sz="2200" b="0" i="0" strike="noStrike" cap="none" spc="0" baseline="0">
                <a:solidFill>
                  <a:srgbClr val="000000"/>
                </a:solidFill>
                <a:effectLst/>
                <a:latin typeface="Arial"/>
                <a:ea typeface="Arial"/>
                <a:cs typeface="Arial"/>
              </a:rPr>
              <a:t> أقنع نفسك أنه لا توجد مشكلة</a:t>
            </a:r>
          </a:p>
          <a:p>
            <a:pPr lvl="1" algn="r" rtl="1" eaLnBrk="1" hangingPunct="1"/>
            <a:r>
              <a:rPr lang="x-none" sz="2200" b="0" i="0" strike="noStrike" cap="none" spc="0" baseline="0">
                <a:solidFill>
                  <a:srgbClr val="000000"/>
                </a:solidFill>
                <a:effectLst/>
                <a:latin typeface="Arial"/>
                <a:ea typeface="Arial"/>
                <a:cs typeface="Arial"/>
              </a:rPr>
              <a:t>ملحوظة. من الأسهل الحفاظ على الوضع الراهن!</a:t>
            </a:r>
          </a:p>
        </p:txBody>
      </p:sp>
      <p:sp>
        <p:nvSpPr>
          <p:cNvPr id="51204" name="TextBox 4"/>
          <p:cNvSpPr txBox="1">
            <a:spLocks noChangeArrowheads="1"/>
          </p:cNvSpPr>
          <p:nvPr/>
        </p:nvSpPr>
        <p:spPr bwMode="auto">
          <a:xfrm>
            <a:off x="-9144" y="6107113"/>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defRPr/>
            </a:pPr>
            <a:r>
              <a:rPr lang="de-DE" altLang="en-US" sz="1000" dirty="0"/>
              <a:t>1. </a:t>
            </a:r>
            <a:r>
              <a:rPr lang="en-GB" altLang="en-US" sz="1000" dirty="0" err="1"/>
              <a:t>Festinger</a:t>
            </a:r>
            <a:r>
              <a:rPr lang="en-GB" altLang="en-US" sz="1000" dirty="0"/>
              <a:t> L. A theory of cognitive dissonance. Stanford, CA: Stanford University Press; 1957.</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292100"/>
            <a:ext cx="9144000" cy="773113"/>
          </a:xfrm>
        </p:spPr>
        <p:txBody>
          <a:bodyPr/>
          <a:lstStyle/>
          <a:p>
            <a:pPr rtl="1" eaLnBrk="1" hangingPunct="1"/>
            <a:r>
              <a:rPr lang="x-none" sz="2400" b="1" i="0" strike="noStrike" cap="none" spc="0" baseline="0" dirty="0">
                <a:solidFill>
                  <a:srgbClr val="1D2763"/>
                </a:solidFill>
                <a:effectLst/>
                <a:latin typeface="Arial"/>
                <a:ea typeface="Arial"/>
                <a:cs typeface="Arial"/>
              </a:rPr>
              <a:t>المبدأ الخامس: يحتاج الناس إلى الشعور بالثقة قبل محاولة التغيير</a:t>
            </a:r>
          </a:p>
        </p:txBody>
      </p:sp>
      <p:sp>
        <p:nvSpPr>
          <p:cNvPr id="54275" name="Rectangle 3"/>
          <p:cNvSpPr>
            <a:spLocks noGrp="1" noChangeArrowheads="1"/>
          </p:cNvSpPr>
          <p:nvPr>
            <p:ph idx="1"/>
          </p:nvPr>
        </p:nvSpPr>
        <p:spPr>
          <a:xfrm>
            <a:off x="457200" y="1570038"/>
            <a:ext cx="8229600" cy="4311650"/>
          </a:xfrm>
        </p:spPr>
        <p:txBody>
          <a:bodyPr/>
          <a:lstStyle/>
          <a:p>
            <a:pPr algn="r" rtl="1" eaLnBrk="1" hangingPunct="1"/>
            <a:r>
              <a:rPr lang="x-none" sz="2400" b="0" i="0" strike="noStrike" cap="none" spc="0" baseline="0" dirty="0">
                <a:solidFill>
                  <a:srgbClr val="1D2763"/>
                </a:solidFill>
                <a:effectLst/>
                <a:latin typeface="Arial"/>
                <a:ea typeface="Arial"/>
                <a:cs typeface="Arial"/>
              </a:rPr>
              <a:t>إذا اعتقد الناس أنهم قادرون على فعل شيء ما، </a:t>
            </a:r>
            <a:r>
              <a:rPr lang="x-none" sz="2400" b="0" i="0" u="sng" strike="noStrike" cap="none" spc="0" baseline="0" dirty="0">
                <a:solidFill>
                  <a:srgbClr val="1D2763"/>
                </a:solidFill>
                <a:effectLst/>
                <a:latin typeface="Arial"/>
                <a:ea typeface="Arial"/>
                <a:cs typeface="Arial"/>
              </a:rPr>
              <a:t>فمن</a:t>
            </a:r>
            <a:r>
              <a:rPr lang="x-none" sz="2400" b="0" i="0" strike="noStrike" cap="none" spc="0" baseline="0" dirty="0">
                <a:solidFill>
                  <a:srgbClr val="1D2763"/>
                </a:solidFill>
                <a:effectLst/>
                <a:latin typeface="Arial"/>
                <a:ea typeface="Arial"/>
                <a:cs typeface="Arial"/>
              </a:rPr>
              <a:t> الأرجح أنهم يحاولون القيام به</a:t>
            </a:r>
            <a:r>
              <a:rPr lang="en-US" sz="2400" b="0" i="0" strike="noStrike" cap="none" spc="0" baseline="30000" dirty="0">
                <a:solidFill>
                  <a:srgbClr val="1D2763"/>
                </a:solidFill>
                <a:effectLst/>
                <a:latin typeface="Arial"/>
                <a:ea typeface="Arial"/>
                <a:cs typeface="Arial"/>
              </a:rPr>
              <a:t>1</a:t>
            </a:r>
          </a:p>
          <a:p>
            <a:pPr eaLnBrk="1" hangingPunct="1">
              <a:buFont typeface="Wingdings" pitchFamily="2" charset="2"/>
              <a:buNone/>
            </a:pPr>
            <a:endParaRPr lang="en-GB" altLang="en-US" dirty="0">
              <a:ea typeface="HelveticaNeueLT Std Cn"/>
            </a:endParaRPr>
          </a:p>
          <a:p>
            <a:pPr lvl="1" eaLnBrk="1" hangingPunct="1"/>
            <a:endParaRPr lang="en-US" altLang="en-US" i="1" dirty="0"/>
          </a:p>
        </p:txBody>
      </p:sp>
      <p:sp>
        <p:nvSpPr>
          <p:cNvPr id="52228" name="TextBox 4"/>
          <p:cNvSpPr txBox="1">
            <a:spLocks noChangeArrowheads="1"/>
          </p:cNvSpPr>
          <p:nvPr/>
        </p:nvSpPr>
        <p:spPr bwMode="auto">
          <a:xfrm>
            <a:off x="-9144" y="6116638"/>
            <a:ext cx="9153144"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defRPr/>
            </a:pPr>
            <a:r>
              <a:rPr lang="de-DE" altLang="en-US" sz="1000" dirty="0"/>
              <a:t>1. </a:t>
            </a:r>
            <a:r>
              <a:rPr lang="en-GB" altLang="en-US" sz="1000" dirty="0"/>
              <a:t>Bandura A. </a:t>
            </a:r>
            <a:r>
              <a:rPr lang="en-GB" altLang="en-US" sz="1000" i="1" dirty="0" err="1"/>
              <a:t>Psychol</a:t>
            </a:r>
            <a:r>
              <a:rPr lang="en-GB" altLang="en-US" sz="1000" i="1" dirty="0"/>
              <a:t> Rev </a:t>
            </a:r>
            <a:r>
              <a:rPr lang="en-GB" altLang="en-US" sz="1000" dirty="0"/>
              <a:t>1977;84:191–215.</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المبدأ السادس: التناقض أمر طبيعي</a:t>
            </a:r>
          </a:p>
        </p:txBody>
      </p:sp>
      <p:sp>
        <p:nvSpPr>
          <p:cNvPr id="55299" name="Content Placeholder 1"/>
          <p:cNvSpPr>
            <a:spLocks noGrp="1"/>
          </p:cNvSpPr>
          <p:nvPr>
            <p:ph idx="1"/>
          </p:nvPr>
        </p:nvSpPr>
        <p:spPr>
          <a:xfrm>
            <a:off x="457200" y="1570038"/>
            <a:ext cx="8229600" cy="4311650"/>
          </a:xfrm>
        </p:spPr>
        <p:txBody>
          <a:bodyPr/>
          <a:lstStyle/>
          <a:p>
            <a:pPr algn="r" rtl="1" eaLnBrk="1" hangingPunct="1"/>
            <a:r>
              <a:rPr lang="x-none" sz="2400" b="0" i="0" strike="noStrike" cap="none" spc="0" baseline="0" dirty="0">
                <a:solidFill>
                  <a:srgbClr val="1D2763"/>
                </a:solidFill>
                <a:effectLst/>
                <a:latin typeface="Arial"/>
                <a:ea typeface="Arial"/>
                <a:cs typeface="Arial"/>
              </a:rPr>
              <a:t>جميعنا نعاني مع القرارات الكبيرة</a:t>
            </a:r>
          </a:p>
          <a:p>
            <a:pPr algn="r" rtl="1" eaLnBrk="1" hangingPunct="1"/>
            <a:r>
              <a:rPr lang="x-none" sz="2400" b="0" i="0" strike="noStrike" cap="none" spc="0" baseline="0" dirty="0">
                <a:solidFill>
                  <a:srgbClr val="1D2763"/>
                </a:solidFill>
                <a:effectLst/>
                <a:latin typeface="Arial"/>
                <a:ea typeface="Arial"/>
                <a:cs typeface="Arial"/>
              </a:rPr>
              <a:t>التردد هو في الواقع أمر طبيعي </a:t>
            </a:r>
            <a:r>
              <a:rPr lang="x-none" sz="2400" b="0" i="0" strike="noStrike" cap="none" spc="0" baseline="0">
                <a:solidFill>
                  <a:srgbClr val="1D2763"/>
                </a:solidFill>
                <a:effectLst/>
                <a:latin typeface="Arial"/>
                <a:ea typeface="Arial"/>
                <a:cs typeface="Arial"/>
              </a:rPr>
              <a:t>لدى البشر</a:t>
            </a:r>
            <a:endParaRPr lang="x-none" sz="2400" b="0" i="0" strike="noStrike" cap="none" spc="0" baseline="0" dirty="0">
              <a:solidFill>
                <a:srgbClr val="1D2763"/>
              </a:solidFill>
              <a:effectLst/>
              <a:highlight>
                <a:srgbClr val="FFFF00"/>
              </a:highlight>
              <a:latin typeface="Arial"/>
              <a:ea typeface="Arial"/>
              <a:cs typeface="Arial"/>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المراجع</a:t>
            </a:r>
          </a:p>
        </p:txBody>
      </p:sp>
      <p:sp>
        <p:nvSpPr>
          <p:cNvPr id="56323" name="Rectangle 3"/>
          <p:cNvSpPr>
            <a:spLocks noGrp="1"/>
          </p:cNvSpPr>
          <p:nvPr>
            <p:ph idx="1"/>
          </p:nvPr>
        </p:nvSpPr>
        <p:spPr>
          <a:xfrm>
            <a:off x="457200" y="1319213"/>
            <a:ext cx="8229600" cy="4339650"/>
          </a:xfrm>
        </p:spPr>
        <p:txBody>
          <a:bodyPr>
            <a:spAutoFit/>
          </a:bodyPr>
          <a:lstStyle/>
          <a:p>
            <a:pPr eaLnBrk="1" hangingPunct="1"/>
            <a:r>
              <a:rPr lang="es-ES" altLang="en-US" sz="1200" dirty="0">
                <a:ea typeface="HelveticaNeueLT Std Cn"/>
              </a:rPr>
              <a:t>Arias-Llorente RP, Bousoño García C, Díaz-Martín JJ. </a:t>
            </a:r>
            <a:r>
              <a:rPr lang="en-GB" altLang="en-US" sz="1200" dirty="0">
                <a:ea typeface="HelveticaNeueLT Std Cn"/>
              </a:rPr>
              <a:t>The Importance of Adherence and Compliance with Treatment in Cystic Fibrosis. In: Sriramulu D (ed). </a:t>
            </a:r>
            <a:r>
              <a:rPr lang="en-GB" altLang="en-US" sz="1200" i="1" dirty="0">
                <a:ea typeface="HelveticaNeueLT Std Cn"/>
              </a:rPr>
              <a:t>Cystic Fibrosis – Renewed Hopes Through Research</a:t>
            </a:r>
            <a:r>
              <a:rPr lang="en-GB" altLang="en-US" sz="1200" dirty="0">
                <a:ea typeface="HelveticaNeueLT Std Cn"/>
              </a:rPr>
              <a:t>. Intech; 2012. Available at: </a:t>
            </a:r>
            <a:r>
              <a:rPr lang="en-GB" altLang="en-US" sz="1200" u="sng" dirty="0">
                <a:ea typeface="HelveticaNeueLT Std Cn"/>
              </a:rPr>
              <a:t>www.intechopen.com/books/cystic-fibrosis-renewed-hopes-through-research/the-importance-of-adherence-and-compliance-with-treatment-in-cystic-fibrosis</a:t>
            </a:r>
            <a:r>
              <a:rPr lang="en-GB" altLang="en-US" sz="1200" dirty="0">
                <a:ea typeface="HelveticaNeueLT Std Cn"/>
              </a:rPr>
              <a:t>. Accessed April 2014.</a:t>
            </a:r>
          </a:p>
          <a:p>
            <a:pPr eaLnBrk="1" hangingPunct="1"/>
            <a:r>
              <a:rPr lang="en-GB" altLang="en-US" sz="1200" dirty="0">
                <a:ea typeface="HelveticaNeueLT Std Cn"/>
              </a:rPr>
              <a:t>Bandura A. Self-efficacy: toward a unifying theory of </a:t>
            </a:r>
            <a:r>
              <a:rPr lang="en-GB" altLang="en-US" sz="1200" dirty="0" err="1">
                <a:ea typeface="HelveticaNeueLT Std Cn"/>
              </a:rPr>
              <a:t>behavioral</a:t>
            </a:r>
            <a:r>
              <a:rPr lang="en-GB" altLang="en-US" sz="1200" dirty="0">
                <a:ea typeface="HelveticaNeueLT Std Cn"/>
              </a:rPr>
              <a:t> change. </a:t>
            </a:r>
            <a:r>
              <a:rPr lang="en-GB" altLang="en-US" sz="1200" i="1" dirty="0" err="1">
                <a:ea typeface="HelveticaNeueLT Std Cn"/>
              </a:rPr>
              <a:t>Psychol</a:t>
            </a:r>
            <a:r>
              <a:rPr lang="en-GB" altLang="en-US" sz="1200" i="1" dirty="0">
                <a:ea typeface="HelveticaNeueLT Std Cn"/>
              </a:rPr>
              <a:t> Rev </a:t>
            </a:r>
            <a:r>
              <a:rPr lang="en-GB" altLang="en-US" sz="1200" dirty="0">
                <a:ea typeface="HelveticaNeueLT Std Cn"/>
              </a:rPr>
              <a:t>1977;84:191–215.</a:t>
            </a:r>
          </a:p>
          <a:p>
            <a:pPr eaLnBrk="1" hangingPunct="1"/>
            <a:r>
              <a:rPr lang="en-GB" altLang="en-US" sz="1200" dirty="0" err="1">
                <a:ea typeface="HelveticaNeueLT Std Cn"/>
              </a:rPr>
              <a:t>Bem</a:t>
            </a:r>
            <a:r>
              <a:rPr lang="en-GB" altLang="en-US" sz="1200" dirty="0">
                <a:ea typeface="HelveticaNeueLT Std Cn"/>
              </a:rPr>
              <a:t>, DJ. Self-perception theory. In: Berkowitz L. (ed)  </a:t>
            </a:r>
            <a:r>
              <a:rPr lang="en-GB" altLang="en-US" sz="1200" i="1" dirty="0">
                <a:ea typeface="HelveticaNeueLT Std Cn"/>
              </a:rPr>
              <a:t>Advances in experimental social psychology</a:t>
            </a:r>
            <a:r>
              <a:rPr lang="en-GB" altLang="en-US" sz="1200" dirty="0">
                <a:ea typeface="HelveticaNeueLT Std Cn"/>
              </a:rPr>
              <a:t>. Volume 6. New York: Academic Press; 1972. p. 1–62.</a:t>
            </a:r>
          </a:p>
          <a:p>
            <a:pPr eaLnBrk="1" hangingPunct="1"/>
            <a:r>
              <a:rPr lang="en-GB" altLang="en-US" sz="1200" dirty="0">
                <a:ea typeface="HelveticaNeueLT Std Cn"/>
              </a:rPr>
              <a:t>Berge JM, Patterson JM. Cystic fibrosis and the family: a review and critique of the literature. </a:t>
            </a:r>
            <a:r>
              <a:rPr lang="en-GB" altLang="en-US" sz="1200" i="1" dirty="0">
                <a:ea typeface="HelveticaNeueLT Std Cn"/>
              </a:rPr>
              <a:t>Families, Systems &amp; Health</a:t>
            </a:r>
            <a:r>
              <a:rPr lang="en-GB" altLang="en-US" sz="1200" dirty="0">
                <a:ea typeface="HelveticaNeueLT Std Cn"/>
              </a:rPr>
              <a:t> 2004;22:74–100.</a:t>
            </a:r>
          </a:p>
          <a:p>
            <a:pPr eaLnBrk="1" hangingPunct="1"/>
            <a:r>
              <a:rPr lang="en-GB" altLang="en-US" sz="1200" dirty="0">
                <a:ea typeface="HelveticaNeueLT Std Cn"/>
              </a:rPr>
              <a:t>Brehm JW. </a:t>
            </a:r>
            <a:r>
              <a:rPr lang="en-GB" altLang="en-US" sz="1200" i="1" dirty="0">
                <a:ea typeface="HelveticaNeueLT Std Cn"/>
              </a:rPr>
              <a:t>A theory of psychological reactance</a:t>
            </a:r>
            <a:r>
              <a:rPr lang="en-GB" altLang="en-US" sz="1200" dirty="0">
                <a:ea typeface="HelveticaNeueLT Std Cn"/>
              </a:rPr>
              <a:t>. New York: Academic Press; 1966. </a:t>
            </a:r>
          </a:p>
          <a:p>
            <a:pPr eaLnBrk="1" hangingPunct="1"/>
            <a:r>
              <a:rPr lang="en-GB" altLang="en-US" sz="1200" dirty="0" err="1">
                <a:ea typeface="HelveticaNeueLT Std Cn"/>
              </a:rPr>
              <a:t>Briesacher</a:t>
            </a:r>
            <a:r>
              <a:rPr lang="en-GB" altLang="en-US" sz="1200" dirty="0">
                <a:ea typeface="HelveticaNeueLT Std Cn"/>
              </a:rPr>
              <a:t> B, </a:t>
            </a:r>
            <a:r>
              <a:rPr lang="en-GB" altLang="en-US" sz="1200" dirty="0" err="1">
                <a:ea typeface="HelveticaNeueLT Std Cn"/>
              </a:rPr>
              <a:t>Quittner</a:t>
            </a:r>
            <a:r>
              <a:rPr lang="en-GB" altLang="en-US" sz="1200" dirty="0">
                <a:ea typeface="HelveticaNeueLT Std Cn"/>
              </a:rPr>
              <a:t> AL, </a:t>
            </a:r>
            <a:r>
              <a:rPr lang="en-GB" altLang="en-US" sz="1200" dirty="0" err="1">
                <a:ea typeface="HelveticaNeueLT Std Cn"/>
              </a:rPr>
              <a:t>Saiman</a:t>
            </a:r>
            <a:r>
              <a:rPr lang="en-GB" altLang="en-US" sz="1200" dirty="0">
                <a:ea typeface="HelveticaNeueLT Std Cn"/>
              </a:rPr>
              <a:t> L, Sacco P, </a:t>
            </a:r>
            <a:r>
              <a:rPr lang="en-GB" altLang="en-US" sz="1200" dirty="0" err="1">
                <a:ea typeface="HelveticaNeueLT Std Cn"/>
              </a:rPr>
              <a:t>Fouayzi</a:t>
            </a:r>
            <a:r>
              <a:rPr lang="en-GB" altLang="en-US" sz="1200" dirty="0">
                <a:ea typeface="HelveticaNeueLT Std Cn"/>
              </a:rPr>
              <a:t> H, </a:t>
            </a:r>
            <a:r>
              <a:rPr lang="en-GB" altLang="en-US" sz="1200" dirty="0" err="1">
                <a:ea typeface="HelveticaNeueLT Std Cn"/>
              </a:rPr>
              <a:t>Quittell</a:t>
            </a:r>
            <a:r>
              <a:rPr lang="en-GB" altLang="en-US" sz="1200" dirty="0">
                <a:ea typeface="HelveticaNeueLT Std Cn"/>
              </a:rPr>
              <a:t> LM. Adherence with tobramycin inhaled solution and health care utilization. </a:t>
            </a:r>
            <a:r>
              <a:rPr lang="en-GB" altLang="en-US" sz="1200" i="1" dirty="0">
                <a:ea typeface="HelveticaNeueLT Std Cn"/>
              </a:rPr>
              <a:t>BMC Pulmonary Med</a:t>
            </a:r>
            <a:r>
              <a:rPr lang="en-GB" altLang="en-US" sz="1200" dirty="0">
                <a:ea typeface="HelveticaNeueLT Std Cn"/>
              </a:rPr>
              <a:t> 2011;11:5.</a:t>
            </a:r>
          </a:p>
          <a:p>
            <a:pPr eaLnBrk="1" hangingPunct="1"/>
            <a:r>
              <a:rPr lang="en-GB" altLang="en-US" sz="1200" dirty="0">
                <a:ea typeface="HelveticaNeueLT Std Cn"/>
              </a:rPr>
              <a:t>Cystic Fibrosis Foundation. Drug Development Pipeline. Available at https://www.cff.org/trials/pipeline. Accessed November 2017.</a:t>
            </a:r>
          </a:p>
          <a:p>
            <a:pPr eaLnBrk="1" hangingPunct="1"/>
            <a:r>
              <a:rPr lang="en-GB" altLang="en-US" sz="1200" dirty="0">
                <a:ea typeface="HelveticaNeueLT Std Cn"/>
              </a:rPr>
              <a:t>Duff AJA, Latchford GJ. </a:t>
            </a:r>
            <a:r>
              <a:rPr lang="en-GB" altLang="en-US" sz="1200" i="1" dirty="0">
                <a:ea typeface="HelveticaNeueLT Std Cn"/>
              </a:rPr>
              <a:t>Motivational interviewing for adherence problems in cystic fibrosis</a:t>
            </a:r>
            <a:r>
              <a:rPr lang="en-GB" altLang="en-US" sz="1200" dirty="0">
                <a:ea typeface="HelveticaNeueLT Std Cn"/>
              </a:rPr>
              <a:t>. </a:t>
            </a:r>
            <a:r>
              <a:rPr lang="en-GB" altLang="en-US" sz="1200" i="1" dirty="0" err="1">
                <a:ea typeface="HelveticaNeueLT Std Cn"/>
              </a:rPr>
              <a:t>Pediatr</a:t>
            </a:r>
            <a:r>
              <a:rPr lang="en-GB" altLang="en-US" sz="1200" i="1" dirty="0">
                <a:ea typeface="HelveticaNeueLT Std Cn"/>
              </a:rPr>
              <a:t> </a:t>
            </a:r>
            <a:r>
              <a:rPr lang="en-GB" altLang="en-US" sz="1200" i="1" dirty="0" err="1">
                <a:ea typeface="HelveticaNeueLT Std Cn"/>
              </a:rPr>
              <a:t>Pulmonol</a:t>
            </a:r>
            <a:r>
              <a:rPr lang="en-GB" altLang="en-US" sz="1200" i="1" dirty="0">
                <a:ea typeface="HelveticaNeueLT Std Cn"/>
              </a:rPr>
              <a:t> </a:t>
            </a:r>
            <a:r>
              <a:rPr lang="en-GB" altLang="en-US" sz="1200" dirty="0">
                <a:ea typeface="HelveticaNeueLT Std Cn"/>
              </a:rPr>
              <a:t>2010;45:211–220.</a:t>
            </a:r>
          </a:p>
          <a:p>
            <a:r>
              <a:rPr lang="en-GB" altLang="en-US" sz="1200" dirty="0">
                <a:ea typeface="HelveticaNeueLT Std Cn"/>
              </a:rPr>
              <a:t>Duff AJA, Oxley H. Psychological aspects of CF. In A Bush, D </a:t>
            </a:r>
            <a:r>
              <a:rPr lang="en-GB" altLang="en-US" sz="1200" dirty="0" err="1">
                <a:ea typeface="HelveticaNeueLT Std Cn"/>
              </a:rPr>
              <a:t>Bilton</a:t>
            </a:r>
            <a:r>
              <a:rPr lang="en-GB" altLang="en-US" sz="1200" dirty="0">
                <a:ea typeface="HelveticaNeueLT Std Cn"/>
              </a:rPr>
              <a:t>, M Hodson (eds). </a:t>
            </a:r>
            <a:r>
              <a:rPr lang="en-GB" altLang="en-US" sz="1200" i="1" dirty="0">
                <a:ea typeface="HelveticaNeueLT Std Cn"/>
              </a:rPr>
              <a:t>Hodson and Geddes’ Cystic Fibrosis</a:t>
            </a:r>
            <a:r>
              <a:rPr lang="en-GB" altLang="en-US" sz="1200" dirty="0">
                <a:ea typeface="HelveticaNeueLT Std Cn"/>
              </a:rPr>
              <a:t>. 3</a:t>
            </a:r>
            <a:r>
              <a:rPr lang="en-GB" altLang="en-US" sz="1200" baseline="30000" dirty="0">
                <a:ea typeface="HelveticaNeueLT Std Cn"/>
              </a:rPr>
              <a:t>rd</a:t>
            </a:r>
            <a:r>
              <a:rPr lang="en-GB" altLang="en-US" sz="1200" dirty="0">
                <a:ea typeface="HelveticaNeueLT Std Cn"/>
              </a:rPr>
              <a:t> edition. London: Taylor Francis; 2014 (in press).</a:t>
            </a:r>
          </a:p>
          <a:p>
            <a:r>
              <a:rPr lang="de-DE" altLang="en-US" sz="1200" dirty="0">
                <a:ea typeface="HelveticaNeueLT Std Cn"/>
              </a:rPr>
              <a:t>Farmer KC. </a:t>
            </a:r>
            <a:r>
              <a:rPr lang="en-US" altLang="en-US" sz="1200" dirty="0">
                <a:ea typeface="HelveticaNeueLT Std Cn"/>
              </a:rPr>
              <a:t>Methods for measuring and monitoring medication regimen adherence in clinical trials and clinical practice. </a:t>
            </a:r>
            <a:r>
              <a:rPr lang="de-DE" altLang="en-US" sz="1200" i="1" dirty="0">
                <a:ea typeface="HelveticaNeueLT Std Cn"/>
              </a:rPr>
              <a:t>Clin Ther</a:t>
            </a:r>
            <a:r>
              <a:rPr lang="de-DE" altLang="en-US" sz="1200" dirty="0">
                <a:ea typeface="HelveticaNeueLT Std Cn"/>
              </a:rPr>
              <a:t> 1999;21:1074–1090.</a:t>
            </a:r>
            <a:endParaRPr lang="en-GB" altLang="en-US" sz="1200" dirty="0">
              <a:ea typeface="HelveticaNeueLT Std Cn"/>
            </a:endParaRPr>
          </a:p>
          <a:p>
            <a:pPr eaLnBrk="1" hangingPunct="1"/>
            <a:endParaRPr lang="en-GB" altLang="en-US" sz="1200" dirty="0">
              <a:ea typeface="HelveticaNeueLT Std Cn"/>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المراجع</a:t>
            </a:r>
          </a:p>
        </p:txBody>
      </p:sp>
      <p:sp>
        <p:nvSpPr>
          <p:cNvPr id="57347" name="Rectangle 3"/>
          <p:cNvSpPr>
            <a:spLocks noGrp="1"/>
          </p:cNvSpPr>
          <p:nvPr>
            <p:ph idx="1"/>
          </p:nvPr>
        </p:nvSpPr>
        <p:spPr>
          <a:xfrm>
            <a:off x="457200" y="1319213"/>
            <a:ext cx="8229600" cy="3194721"/>
          </a:xfrm>
        </p:spPr>
        <p:txBody>
          <a:bodyPr>
            <a:spAutoFit/>
          </a:bodyPr>
          <a:lstStyle/>
          <a:p>
            <a:pPr eaLnBrk="1" hangingPunct="1"/>
            <a:r>
              <a:rPr lang="en-US" altLang="en-US" sz="1200" dirty="0">
                <a:ea typeface="HelveticaNeueLT Std Cn"/>
              </a:rPr>
              <a:t>Festinger L. </a:t>
            </a:r>
            <a:r>
              <a:rPr lang="en-US" altLang="en-US" sz="1200" i="1" dirty="0">
                <a:ea typeface="HelveticaNeueLT Std Cn"/>
              </a:rPr>
              <a:t>A theory of cognitive dissonance</a:t>
            </a:r>
            <a:r>
              <a:rPr lang="en-US" altLang="en-US" sz="1200" dirty="0">
                <a:ea typeface="HelveticaNeueLT Std Cn"/>
              </a:rPr>
              <a:t>. Stanford, CA: Stanford University Press; 1957.</a:t>
            </a:r>
          </a:p>
          <a:p>
            <a:pPr eaLnBrk="1" hangingPunct="1"/>
            <a:r>
              <a:rPr lang="de-DE" altLang="en-US" sz="1200" dirty="0">
                <a:ea typeface="HelveticaNeueLT Std Cn"/>
              </a:rPr>
              <a:t>Horne R, Weinman J. </a:t>
            </a:r>
            <a:r>
              <a:rPr lang="en-GB" altLang="en-US" sz="1200" dirty="0">
                <a:ea typeface="HelveticaNeueLT Std Cn"/>
              </a:rPr>
              <a:t>Patients' beliefs about prescribed medicines and their role in adherence to treatment in chronic physical illness. </a:t>
            </a:r>
            <a:r>
              <a:rPr lang="de-DE" altLang="en-US" sz="1200" i="1" dirty="0">
                <a:ea typeface="HelveticaNeueLT Std Cn"/>
              </a:rPr>
              <a:t>J Psychosom Res </a:t>
            </a:r>
            <a:r>
              <a:rPr lang="de-DE" altLang="en-US" sz="1200" dirty="0">
                <a:ea typeface="HelveticaNeueLT Std Cn"/>
              </a:rPr>
              <a:t>1999;47:555–567.</a:t>
            </a:r>
            <a:endParaRPr lang="da-DK" altLang="en-US" sz="1200" dirty="0">
              <a:ea typeface="HelveticaNeueLT Std Cn"/>
            </a:endParaRPr>
          </a:p>
          <a:p>
            <a:pPr eaLnBrk="1" hangingPunct="1"/>
            <a:r>
              <a:rPr lang="it-IT" altLang="en-US" sz="1200" dirty="0">
                <a:ea typeface="HelveticaNeueLT Std Cn"/>
              </a:rPr>
              <a:t>La  Greca AM, Bearman KJ, Moore H. </a:t>
            </a:r>
            <a:r>
              <a:rPr lang="en-GB" altLang="en-US" sz="1200" dirty="0">
                <a:ea typeface="HelveticaNeueLT Std Cn"/>
              </a:rPr>
              <a:t>Peer relations of youth with </a:t>
            </a:r>
            <a:r>
              <a:rPr lang="en-GB" altLang="en-US" sz="1200" dirty="0" err="1">
                <a:ea typeface="HelveticaNeueLT Std Cn"/>
              </a:rPr>
              <a:t>pediatric</a:t>
            </a:r>
            <a:r>
              <a:rPr lang="en-GB" altLang="en-US" sz="1200" dirty="0">
                <a:ea typeface="HelveticaNeueLT Std Cn"/>
              </a:rPr>
              <a:t> conditions and health risks: promoting social support and healthy lifestyles. </a:t>
            </a:r>
            <a:r>
              <a:rPr lang="it-IT" altLang="en-US" sz="1200" i="1" dirty="0">
                <a:ea typeface="HelveticaNeueLT Std Cn"/>
              </a:rPr>
              <a:t>J Dev Behav Pediatr </a:t>
            </a:r>
            <a:r>
              <a:rPr lang="it-IT" altLang="en-US" sz="1200" dirty="0">
                <a:ea typeface="HelveticaNeueLT Std Cn"/>
              </a:rPr>
              <a:t>2002;23:271–280.</a:t>
            </a:r>
          </a:p>
          <a:p>
            <a:pPr eaLnBrk="1" hangingPunct="1"/>
            <a:r>
              <a:rPr lang="en-GB" altLang="en-US" sz="1200" dirty="0" err="1">
                <a:ea typeface="HelveticaNeueLT Std Cn"/>
              </a:rPr>
              <a:t>Lask</a:t>
            </a:r>
            <a:r>
              <a:rPr lang="en-GB" altLang="en-US" sz="1200" dirty="0">
                <a:ea typeface="HelveticaNeueLT Std Cn"/>
              </a:rPr>
              <a:t> B. Non-adherence to treatment in cystic fibrosis. </a:t>
            </a:r>
            <a:r>
              <a:rPr lang="en-GB" altLang="en-US" sz="1200" i="1" dirty="0">
                <a:ea typeface="HelveticaNeueLT Std Cn"/>
              </a:rPr>
              <a:t>J R Soc Med</a:t>
            </a:r>
            <a:r>
              <a:rPr lang="en-GB" altLang="en-US" sz="1200" dirty="0">
                <a:ea typeface="HelveticaNeueLT Std Cn"/>
              </a:rPr>
              <a:t> 1994;87(</a:t>
            </a:r>
            <a:r>
              <a:rPr lang="en-GB" altLang="en-US" sz="1200" dirty="0" err="1">
                <a:ea typeface="HelveticaNeueLT Std Cn"/>
              </a:rPr>
              <a:t>Suppl</a:t>
            </a:r>
            <a:r>
              <a:rPr lang="en-GB" altLang="en-US" sz="1200" dirty="0">
                <a:ea typeface="HelveticaNeueLT Std Cn"/>
              </a:rPr>
              <a:t> 21):25–27.</a:t>
            </a:r>
          </a:p>
          <a:p>
            <a:pPr eaLnBrk="1" hangingPunct="1"/>
            <a:r>
              <a:rPr lang="en-GB" altLang="en-US" sz="1200" dirty="0">
                <a:ea typeface="HelveticaNeueLT Std Cn"/>
              </a:rPr>
              <a:t>Latchford G, Duff A, Quinn J, Conway S, Conner M. Adherence to nebulised antibiotics in cystic fibrosis. </a:t>
            </a:r>
            <a:r>
              <a:rPr lang="en-GB" altLang="en-US" sz="1200" i="1" dirty="0">
                <a:ea typeface="HelveticaNeueLT Std Cn"/>
              </a:rPr>
              <a:t>Patient </a:t>
            </a:r>
            <a:r>
              <a:rPr lang="en-GB" altLang="en-US" sz="1200" i="1" dirty="0" err="1">
                <a:ea typeface="HelveticaNeueLT Std Cn"/>
              </a:rPr>
              <a:t>Educ</a:t>
            </a:r>
            <a:r>
              <a:rPr lang="en-GB" altLang="en-US" sz="1200" i="1" dirty="0">
                <a:ea typeface="HelveticaNeueLT Std Cn"/>
              </a:rPr>
              <a:t> </a:t>
            </a:r>
            <a:r>
              <a:rPr lang="en-GB" altLang="en-US" sz="1200" i="1" dirty="0" err="1">
                <a:ea typeface="HelveticaNeueLT Std Cn"/>
              </a:rPr>
              <a:t>Couns</a:t>
            </a:r>
            <a:r>
              <a:rPr lang="en-GB" altLang="en-US" sz="1200" i="1" dirty="0">
                <a:ea typeface="HelveticaNeueLT Std Cn"/>
              </a:rPr>
              <a:t> </a:t>
            </a:r>
            <a:r>
              <a:rPr lang="en-GB" altLang="en-US" sz="1200" dirty="0">
                <a:ea typeface="HelveticaNeueLT Std Cn"/>
              </a:rPr>
              <a:t>2009;75:141–144.</a:t>
            </a:r>
          </a:p>
          <a:p>
            <a:pPr eaLnBrk="1" hangingPunct="1"/>
            <a:r>
              <a:rPr lang="en-GB" altLang="en-US" sz="1200" dirty="0" err="1">
                <a:ea typeface="HelveticaNeueLT Std Cn"/>
              </a:rPr>
              <a:t>Lowenfels</a:t>
            </a:r>
            <a:r>
              <a:rPr lang="en-GB" altLang="en-US" sz="1200" dirty="0">
                <a:ea typeface="HelveticaNeueLT Std Cn"/>
              </a:rPr>
              <a:t> A, Simmonds NJ. Medscape Internal Medicine – Cystic Fibrosis: No Longer a Disease of Childhood and Adolescence. February 2010. Available at: </a:t>
            </a:r>
            <a:r>
              <a:rPr lang="en-GB" altLang="en-US" sz="1200" u="sng" dirty="0">
                <a:ea typeface="HelveticaNeueLT Std Cn"/>
              </a:rPr>
              <a:t>www.medscape.com/viewarticle/716815</a:t>
            </a:r>
            <a:r>
              <a:rPr lang="en-GB" altLang="en-US" sz="1200" dirty="0">
                <a:ea typeface="HelveticaNeueLT Std Cn"/>
              </a:rPr>
              <a:t>. Accessed April 2014.</a:t>
            </a:r>
            <a:endParaRPr lang="en-US" altLang="en-US" sz="1200" dirty="0">
              <a:ea typeface="HelveticaNeueLT Std Cn"/>
            </a:endParaRPr>
          </a:p>
          <a:p>
            <a:pPr eaLnBrk="1" hangingPunct="1"/>
            <a:r>
              <a:rPr lang="en-US" altLang="en-US" sz="1200" dirty="0">
                <a:ea typeface="HelveticaNeueLT Std Cn"/>
              </a:rPr>
              <a:t>Miller WR. Motivational interviewing with problem drinkers. </a:t>
            </a:r>
            <a:r>
              <a:rPr lang="en-US" altLang="en-US" sz="1200" i="1" dirty="0" err="1">
                <a:ea typeface="HelveticaNeueLT Std Cn"/>
              </a:rPr>
              <a:t>Behav</a:t>
            </a:r>
            <a:r>
              <a:rPr lang="en-US" altLang="en-US" sz="1200" i="1" dirty="0">
                <a:ea typeface="HelveticaNeueLT Std Cn"/>
              </a:rPr>
              <a:t> </a:t>
            </a:r>
            <a:r>
              <a:rPr lang="en-US" altLang="en-US" sz="1200" i="1" dirty="0" err="1">
                <a:ea typeface="HelveticaNeueLT Std Cn"/>
              </a:rPr>
              <a:t>Psychother</a:t>
            </a:r>
            <a:r>
              <a:rPr lang="en-US" altLang="en-US" sz="1200" dirty="0">
                <a:ea typeface="HelveticaNeueLT Std Cn"/>
              </a:rPr>
              <a:t> 1983;11:147–172.</a:t>
            </a:r>
          </a:p>
          <a:p>
            <a:r>
              <a:rPr lang="en-GB" altLang="en-US" sz="1200" dirty="0" err="1">
                <a:ea typeface="HelveticaNeueLT Std Cn"/>
              </a:rPr>
              <a:t>Osterberg</a:t>
            </a:r>
            <a:r>
              <a:rPr lang="en-GB" altLang="en-US" sz="1200" dirty="0">
                <a:ea typeface="HelveticaNeueLT Std Cn"/>
              </a:rPr>
              <a:t> L, </a:t>
            </a:r>
            <a:r>
              <a:rPr lang="en-GB" altLang="en-US" sz="1200" dirty="0" err="1">
                <a:ea typeface="HelveticaNeueLT Std Cn"/>
              </a:rPr>
              <a:t>Blaschke</a:t>
            </a:r>
            <a:r>
              <a:rPr lang="en-GB" altLang="en-US" sz="1200" dirty="0">
                <a:ea typeface="HelveticaNeueLT Std Cn"/>
              </a:rPr>
              <a:t> T. Adherence to Medication. </a:t>
            </a:r>
            <a:r>
              <a:rPr lang="en-GB" altLang="en-US" sz="1200" i="1" dirty="0">
                <a:ea typeface="HelveticaNeueLT Std Cn"/>
              </a:rPr>
              <a:t>N </a:t>
            </a:r>
            <a:r>
              <a:rPr lang="en-GB" altLang="en-US" sz="1200" i="1" dirty="0" err="1">
                <a:ea typeface="HelveticaNeueLT Std Cn"/>
              </a:rPr>
              <a:t>Engl</a:t>
            </a:r>
            <a:r>
              <a:rPr lang="en-GB" altLang="en-US" sz="1200" i="1" dirty="0">
                <a:ea typeface="HelveticaNeueLT Std Cn"/>
              </a:rPr>
              <a:t> J Med </a:t>
            </a:r>
            <a:r>
              <a:rPr lang="en-GB" altLang="en-US" sz="1200" dirty="0">
                <a:ea typeface="HelveticaNeueLT Std Cn"/>
              </a:rPr>
              <a:t>2005;353:487–497.</a:t>
            </a:r>
          </a:p>
          <a:p>
            <a:r>
              <a:rPr lang="en-GB" altLang="en-US" sz="1200" dirty="0">
                <a:ea typeface="HelveticaNeueLT Std Cn"/>
              </a:rPr>
              <a:t>Patterson JM, Wall M, Berge J, Milla C. Gender differences in treatment adherence among youth with cystic fibrosis: Development of a new questionnaire. </a:t>
            </a:r>
            <a:r>
              <a:rPr lang="en-GB" altLang="en-US" sz="1200" i="1" dirty="0">
                <a:ea typeface="HelveticaNeueLT Std Cn"/>
              </a:rPr>
              <a:t>J Cyst </a:t>
            </a:r>
            <a:r>
              <a:rPr lang="en-GB" altLang="en-US" sz="1200" i="1" dirty="0" err="1">
                <a:ea typeface="HelveticaNeueLT Std Cn"/>
              </a:rPr>
              <a:t>Fibros</a:t>
            </a:r>
            <a:r>
              <a:rPr lang="en-GB" altLang="en-US" sz="1200" i="1" dirty="0">
                <a:ea typeface="HelveticaNeueLT Std Cn"/>
              </a:rPr>
              <a:t> </a:t>
            </a:r>
            <a:r>
              <a:rPr lang="en-GB" altLang="en-US" sz="1200" dirty="0">
                <a:ea typeface="HelveticaNeueLT Std Cn"/>
              </a:rPr>
              <a:t>2008;7:154–164.</a:t>
            </a:r>
          </a:p>
          <a:p>
            <a:pPr eaLnBrk="1" hangingPunct="1"/>
            <a:endParaRPr lang="en-GB" altLang="en-US" sz="1200" dirty="0">
              <a:ea typeface="HelveticaNeueLT Std Cn"/>
            </a:endParaRP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المراجع</a:t>
            </a:r>
          </a:p>
        </p:txBody>
      </p:sp>
      <p:sp>
        <p:nvSpPr>
          <p:cNvPr id="58371" name="Rectangle 3"/>
          <p:cNvSpPr>
            <a:spLocks noGrp="1"/>
          </p:cNvSpPr>
          <p:nvPr>
            <p:ph idx="1"/>
          </p:nvPr>
        </p:nvSpPr>
        <p:spPr>
          <a:xfrm>
            <a:off x="457200" y="1319213"/>
            <a:ext cx="8229600" cy="3564053"/>
          </a:xfrm>
        </p:spPr>
        <p:txBody>
          <a:bodyPr>
            <a:spAutoFit/>
          </a:bodyPr>
          <a:lstStyle/>
          <a:p>
            <a:pPr eaLnBrk="1" hangingPunct="1"/>
            <a:r>
              <a:rPr lang="en-GB" altLang="en-US" sz="1200" dirty="0" err="1">
                <a:ea typeface="HelveticaNeueLT Std Cn"/>
              </a:rPr>
              <a:t>Pavich</a:t>
            </a:r>
            <a:r>
              <a:rPr lang="en-GB" altLang="en-US" sz="1200" dirty="0">
                <a:ea typeface="HelveticaNeueLT Std Cn"/>
              </a:rPr>
              <a:t> R. </a:t>
            </a:r>
            <a:r>
              <a:rPr lang="en-GB" altLang="en-US" sz="1200" i="1" dirty="0">
                <a:ea typeface="HelveticaNeueLT Std Cn"/>
              </a:rPr>
              <a:t>Wrestling-Keyser 2013</a:t>
            </a:r>
            <a:r>
              <a:rPr lang="en-GB" altLang="en-US" sz="1200" dirty="0">
                <a:ea typeface="HelveticaNeueLT Std Cn"/>
              </a:rPr>
              <a:t> [figure]. Available at: </a:t>
            </a:r>
            <a:r>
              <a:rPr lang="en-GB" altLang="en-US" sz="1200" u="sng" dirty="0">
                <a:ea typeface="HelveticaNeueLT Std Cn"/>
              </a:rPr>
              <a:t>www.flickr.com/photos/rpavich/8480835817</a:t>
            </a:r>
            <a:r>
              <a:rPr lang="en-GB" altLang="en-US" sz="1200" dirty="0">
                <a:ea typeface="HelveticaNeueLT Std Cn"/>
              </a:rPr>
              <a:t>. Accessed April 2014; Creative Commons licence: </a:t>
            </a:r>
            <a:r>
              <a:rPr lang="en-GB" altLang="en-US" sz="1200" u="sng" dirty="0">
                <a:ea typeface="HelveticaNeueLT Std Cn"/>
              </a:rPr>
              <a:t>https://creativecommons.org/licenses/by/2.0/</a:t>
            </a:r>
            <a:r>
              <a:rPr lang="en-GB" altLang="en-US" sz="1200" dirty="0">
                <a:ea typeface="HelveticaNeueLT Std Cn"/>
              </a:rPr>
              <a:t>.</a:t>
            </a:r>
          </a:p>
          <a:p>
            <a:pPr eaLnBrk="1" hangingPunct="1"/>
            <a:r>
              <a:rPr lang="en-GB" altLang="en-US" sz="1200" dirty="0">
                <a:ea typeface="HelveticaNeueLT Std Cn"/>
              </a:rPr>
              <a:t>Perkins R, </a:t>
            </a:r>
            <a:r>
              <a:rPr lang="en-GB" altLang="en-US" sz="1200" dirty="0" err="1">
                <a:ea typeface="HelveticaNeueLT Std Cn"/>
              </a:rPr>
              <a:t>Repper</a:t>
            </a:r>
            <a:r>
              <a:rPr lang="en-GB" altLang="en-US" sz="1200" dirty="0">
                <a:ea typeface="HelveticaNeueLT Std Cn"/>
              </a:rPr>
              <a:t>, J. </a:t>
            </a:r>
            <a:r>
              <a:rPr lang="en-GB" altLang="en-US" sz="1200" i="1" dirty="0">
                <a:ea typeface="HelveticaNeueLT Std Cn"/>
              </a:rPr>
              <a:t>Dilemmas in community mental health practice: Choice or control</a:t>
            </a:r>
            <a:r>
              <a:rPr lang="en-GB" altLang="en-US" sz="1200" dirty="0">
                <a:ea typeface="HelveticaNeueLT Std Cn"/>
              </a:rPr>
              <a:t>. Abingdon, UK: Radcliffe Medical Press Ltd; 1998.</a:t>
            </a:r>
          </a:p>
          <a:p>
            <a:pPr eaLnBrk="1" hangingPunct="1"/>
            <a:r>
              <a:rPr lang="en-GB" altLang="en-US" sz="1200" dirty="0" err="1">
                <a:ea typeface="HelveticaNeueLT Std Cn"/>
              </a:rPr>
              <a:t>Quittner</a:t>
            </a:r>
            <a:r>
              <a:rPr lang="en-GB" altLang="en-US" sz="1200" dirty="0">
                <a:ea typeface="HelveticaNeueLT Std Cn"/>
              </a:rPr>
              <a:t> AL, Modi AC, </a:t>
            </a:r>
            <a:r>
              <a:rPr lang="en-GB" altLang="en-US" sz="1200" dirty="0" err="1">
                <a:ea typeface="HelveticaNeueLT Std Cn"/>
              </a:rPr>
              <a:t>Lemanek</a:t>
            </a:r>
            <a:r>
              <a:rPr lang="en-GB" altLang="en-US" sz="1200" dirty="0">
                <a:ea typeface="HelveticaNeueLT Std Cn"/>
              </a:rPr>
              <a:t> KL, </a:t>
            </a:r>
            <a:r>
              <a:rPr lang="en-GB" altLang="en-US" sz="1200" dirty="0" err="1">
                <a:ea typeface="HelveticaNeueLT Std Cn"/>
              </a:rPr>
              <a:t>Ievers</a:t>
            </a:r>
            <a:r>
              <a:rPr lang="en-GB" altLang="en-US" sz="1200" dirty="0">
                <a:ea typeface="HelveticaNeueLT Std Cn"/>
              </a:rPr>
              <a:t>-Landis CE, </a:t>
            </a:r>
            <a:r>
              <a:rPr lang="en-GB" altLang="en-US" sz="1200" dirty="0" err="1">
                <a:ea typeface="HelveticaNeueLT Std Cn"/>
              </a:rPr>
              <a:t>Rapoff</a:t>
            </a:r>
            <a:r>
              <a:rPr lang="en-GB" altLang="en-US" sz="1200" dirty="0">
                <a:ea typeface="HelveticaNeueLT Std Cn"/>
              </a:rPr>
              <a:t> MA. Evidence-based assessment of adherence to medical treatments in </a:t>
            </a:r>
            <a:r>
              <a:rPr lang="en-GB" altLang="en-US" sz="1200" dirty="0" err="1">
                <a:ea typeface="HelveticaNeueLT Std Cn"/>
              </a:rPr>
              <a:t>pediatric</a:t>
            </a:r>
            <a:r>
              <a:rPr lang="en-GB" altLang="en-US" sz="1200" dirty="0">
                <a:ea typeface="HelveticaNeueLT Std Cn"/>
              </a:rPr>
              <a:t> psychology. </a:t>
            </a:r>
            <a:r>
              <a:rPr lang="en-GB" altLang="en-US" sz="1200" i="1" dirty="0">
                <a:ea typeface="HelveticaNeueLT Std Cn"/>
              </a:rPr>
              <a:t>J </a:t>
            </a:r>
            <a:r>
              <a:rPr lang="en-GB" altLang="en-US" sz="1200" i="1" dirty="0" err="1">
                <a:ea typeface="HelveticaNeueLT Std Cn"/>
              </a:rPr>
              <a:t>Pediatr</a:t>
            </a:r>
            <a:r>
              <a:rPr lang="en-GB" altLang="en-US" sz="1200" i="1" dirty="0">
                <a:ea typeface="HelveticaNeueLT Std Cn"/>
              </a:rPr>
              <a:t> </a:t>
            </a:r>
            <a:r>
              <a:rPr lang="en-GB" altLang="en-US" sz="1200" i="1" dirty="0" err="1">
                <a:ea typeface="HelveticaNeueLT Std Cn"/>
              </a:rPr>
              <a:t>Psychol</a:t>
            </a:r>
            <a:r>
              <a:rPr lang="en-GB" altLang="en-US" sz="1200" i="1" dirty="0">
                <a:ea typeface="HelveticaNeueLT Std Cn"/>
              </a:rPr>
              <a:t> </a:t>
            </a:r>
            <a:r>
              <a:rPr lang="en-GB" altLang="en-US" sz="1200" dirty="0">
                <a:ea typeface="HelveticaNeueLT Std Cn"/>
              </a:rPr>
              <a:t>2008;33:916–936.</a:t>
            </a:r>
          </a:p>
          <a:p>
            <a:r>
              <a:rPr lang="en-GB" altLang="en-US" sz="1200" dirty="0" err="1">
                <a:ea typeface="HelveticaNeueLT Std Cn"/>
              </a:rPr>
              <a:t>Rapoff</a:t>
            </a:r>
            <a:r>
              <a:rPr lang="en-GB" altLang="en-US" sz="1200" dirty="0">
                <a:ea typeface="HelveticaNeueLT Std Cn"/>
              </a:rPr>
              <a:t> MA. Consequences of nonadherence and correlates of adherence. In: </a:t>
            </a:r>
            <a:r>
              <a:rPr lang="en-GB" altLang="en-US" sz="1200" i="1" dirty="0">
                <a:ea typeface="HelveticaNeueLT Std Cn"/>
              </a:rPr>
              <a:t>Adherence to </a:t>
            </a:r>
            <a:r>
              <a:rPr lang="en-GB" altLang="en-US" sz="1200" i="1" dirty="0" err="1">
                <a:ea typeface="HelveticaNeueLT Std Cn"/>
              </a:rPr>
              <a:t>pediatric</a:t>
            </a:r>
            <a:r>
              <a:rPr lang="en-GB" altLang="en-US" sz="1200" i="1" dirty="0">
                <a:ea typeface="HelveticaNeueLT Std Cn"/>
              </a:rPr>
              <a:t> medical regimens</a:t>
            </a:r>
            <a:r>
              <a:rPr lang="en-GB" altLang="en-US" sz="1200" dirty="0">
                <a:ea typeface="HelveticaNeueLT Std Cn"/>
              </a:rPr>
              <a:t>. 2nd edition. 2010. New York: Springer.</a:t>
            </a:r>
          </a:p>
          <a:p>
            <a:r>
              <a:rPr lang="da-DK" altLang="en-US" sz="1200" dirty="0">
                <a:ea typeface="HelveticaNeueLT Std Cn"/>
              </a:rPr>
              <a:t>Riekert K. </a:t>
            </a:r>
            <a:r>
              <a:rPr lang="en-GB" altLang="en-US" sz="1200" dirty="0">
                <a:ea typeface="HelveticaNeueLT Std Cn"/>
              </a:rPr>
              <a:t>Promoting adherence and increasing life span. </a:t>
            </a:r>
            <a:r>
              <a:rPr lang="da-DK" altLang="en-US" sz="1200" i="1" dirty="0">
                <a:ea typeface="HelveticaNeueLT Std Cn"/>
              </a:rPr>
              <a:t>J Hopkins Adv Stud Med </a:t>
            </a:r>
            <a:r>
              <a:rPr lang="da-DK" altLang="en-US" sz="1200" dirty="0">
                <a:ea typeface="HelveticaNeueLT Std Cn"/>
              </a:rPr>
              <a:t>2009;9:14–19.</a:t>
            </a:r>
            <a:endParaRPr lang="it-IT" altLang="en-US" sz="1200" dirty="0">
              <a:ea typeface="HelveticaNeueLT Std Cn"/>
            </a:endParaRPr>
          </a:p>
          <a:p>
            <a:r>
              <a:rPr lang="it-IT" altLang="en-US" sz="1200" dirty="0">
                <a:ea typeface="HelveticaNeueLT Std Cn"/>
              </a:rPr>
              <a:t>Riekert K, Ridge A, Bilderback A, Hazle L, Marshall, BC. </a:t>
            </a:r>
            <a:r>
              <a:rPr lang="en-US" altLang="en-US" sz="1200" dirty="0">
                <a:ea typeface="HelveticaNeueLT Std Cn"/>
              </a:rPr>
              <a:t>Best practices in promoting patient/family treatment adherence: How are we doing? </a:t>
            </a:r>
            <a:r>
              <a:rPr lang="it-IT" altLang="en-US" sz="1200" i="1" dirty="0">
                <a:ea typeface="HelveticaNeueLT Std Cn"/>
              </a:rPr>
              <a:t>Pediatr Pulmonol</a:t>
            </a:r>
            <a:r>
              <a:rPr lang="it-IT" altLang="en-US" sz="1200" dirty="0">
                <a:ea typeface="HelveticaNeueLT Std Cn"/>
              </a:rPr>
              <a:t> 2008;43(Suppl 31):407.</a:t>
            </a:r>
          </a:p>
          <a:p>
            <a:r>
              <a:rPr lang="en-GB" altLang="en-US" sz="1200" dirty="0">
                <a:ea typeface="HelveticaNeueLT Std Cn"/>
              </a:rPr>
              <a:t>Rogers C. </a:t>
            </a:r>
            <a:r>
              <a:rPr lang="en-US" altLang="en-US" sz="1200" dirty="0">
                <a:ea typeface="HelveticaNeueLT Std Cn"/>
              </a:rPr>
              <a:t>Empathic: An unappreciated way of being</a:t>
            </a:r>
            <a:r>
              <a:rPr lang="en-GB" altLang="en-US" sz="1200" dirty="0">
                <a:ea typeface="HelveticaNeueLT Std Cn"/>
              </a:rPr>
              <a:t>. </a:t>
            </a:r>
            <a:r>
              <a:rPr lang="en-GB" altLang="en-US" sz="1200" i="1" dirty="0" err="1">
                <a:ea typeface="HelveticaNeueLT Std Cn"/>
              </a:rPr>
              <a:t>Couns</a:t>
            </a:r>
            <a:r>
              <a:rPr lang="en-GB" altLang="en-US" sz="1200" i="1" dirty="0">
                <a:ea typeface="HelveticaNeueLT Std Cn"/>
              </a:rPr>
              <a:t> </a:t>
            </a:r>
            <a:r>
              <a:rPr lang="en-GB" altLang="en-US" sz="1200" i="1" dirty="0" err="1">
                <a:ea typeface="HelveticaNeueLT Std Cn"/>
              </a:rPr>
              <a:t>Psychol</a:t>
            </a:r>
            <a:r>
              <a:rPr lang="en-GB" altLang="en-US" sz="1200" dirty="0">
                <a:ea typeface="HelveticaNeueLT Std Cn"/>
              </a:rPr>
              <a:t> 1975;5:2–10.</a:t>
            </a:r>
          </a:p>
          <a:p>
            <a:pPr eaLnBrk="1" hangingPunct="1"/>
            <a:r>
              <a:rPr lang="en-GB" altLang="en-US" sz="1200" dirty="0">
                <a:ea typeface="HelveticaNeueLT Std Cn"/>
              </a:rPr>
              <a:t>Wasserstein SB, La </a:t>
            </a:r>
            <a:r>
              <a:rPr lang="en-GB" altLang="en-US" sz="1200" dirty="0" err="1">
                <a:ea typeface="HelveticaNeueLT Std Cn"/>
              </a:rPr>
              <a:t>Greca</a:t>
            </a:r>
            <a:r>
              <a:rPr lang="en-GB" altLang="en-US" sz="1200" dirty="0">
                <a:ea typeface="HelveticaNeueLT Std Cn"/>
              </a:rPr>
              <a:t> AM. Can peer support buffer against </a:t>
            </a:r>
            <a:r>
              <a:rPr lang="en-GB" altLang="en-US" sz="1200" dirty="0" err="1">
                <a:ea typeface="HelveticaNeueLT Std Cn"/>
              </a:rPr>
              <a:t>behavioral</a:t>
            </a:r>
            <a:r>
              <a:rPr lang="en-GB" altLang="en-US" sz="1200" dirty="0">
                <a:ea typeface="HelveticaNeueLT Std Cn"/>
              </a:rPr>
              <a:t> consequences of parental discord? </a:t>
            </a:r>
            <a:r>
              <a:rPr lang="en-GB" altLang="en-US" sz="1200" i="1" dirty="0">
                <a:ea typeface="HelveticaNeueLT Std Cn"/>
              </a:rPr>
              <a:t>J Clin Child </a:t>
            </a:r>
            <a:r>
              <a:rPr lang="en-GB" altLang="en-US" sz="1200" i="1" dirty="0" err="1">
                <a:ea typeface="HelveticaNeueLT Std Cn"/>
              </a:rPr>
              <a:t>Psychol</a:t>
            </a:r>
            <a:r>
              <a:rPr lang="en-GB" altLang="en-US" sz="1200" i="1" dirty="0">
                <a:ea typeface="HelveticaNeueLT Std Cn"/>
              </a:rPr>
              <a:t> </a:t>
            </a:r>
            <a:r>
              <a:rPr lang="en-GB" altLang="en-US" sz="1200" dirty="0">
                <a:ea typeface="HelveticaNeueLT Std Cn"/>
              </a:rPr>
              <a:t>1996;25:177–182.</a:t>
            </a:r>
          </a:p>
          <a:p>
            <a:pPr eaLnBrk="1" hangingPunct="1"/>
            <a:r>
              <a:rPr lang="en-GB" altLang="en-US" sz="1200" dirty="0">
                <a:ea typeface="HelveticaNeueLT Std Cn"/>
              </a:rPr>
              <a:t>World Health Organization (WHO). Adherence to long-term therapies. 2003. Available at: </a:t>
            </a:r>
            <a:r>
              <a:rPr lang="en-GB" altLang="en-US" sz="1200" u="sng" dirty="0">
                <a:ea typeface="HelveticaNeueLT Std Cn"/>
              </a:rPr>
              <a:t>http://apps.who.int/medicinedocs/pdf/s4883e/s4883e.pdf</a:t>
            </a:r>
            <a:r>
              <a:rPr lang="en-GB" altLang="en-US" sz="1200" dirty="0">
                <a:ea typeface="HelveticaNeueLT Std Cn"/>
              </a:rPr>
              <a:t>. Accessed April 2014.</a:t>
            </a:r>
          </a:p>
          <a:p>
            <a:pPr eaLnBrk="1" hangingPunct="1"/>
            <a:endParaRPr lang="en-GB" altLang="en-US" sz="1200" dirty="0">
              <a:ea typeface="HelveticaNeueLT Std Cn"/>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655888"/>
            <a:ext cx="8229600" cy="773112"/>
          </a:xfrm>
        </p:spPr>
        <p:txBody>
          <a:bodyPr/>
          <a:lstStyle/>
          <a:p>
            <a:pPr rtl="1" eaLnBrk="1" hangingPunct="1"/>
            <a:r>
              <a:rPr lang="x-none" sz="2800" b="1" i="0" strike="noStrike" cap="none" spc="0" baseline="0" dirty="0">
                <a:solidFill>
                  <a:srgbClr val="1D2763"/>
                </a:solidFill>
                <a:effectLst/>
                <a:latin typeface="Arial"/>
                <a:ea typeface="Arial"/>
                <a:cs typeface="Arial"/>
              </a:rPr>
              <a:t>أهمية الالتزام</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92100"/>
            <a:ext cx="8229600" cy="773113"/>
          </a:xfrm>
          <a:noFill/>
        </p:spPr>
        <p:txBody>
          <a:bodyPr>
            <a:normAutofit fontScale="90000"/>
          </a:bodyPr>
          <a:lstStyle/>
          <a:p>
            <a:pPr rtl="1" eaLnBrk="1" hangingPunct="1"/>
            <a:r>
              <a:rPr lang="x-none" sz="2800" b="1" i="0" strike="noStrike" cap="none" spc="0" baseline="0" dirty="0">
                <a:solidFill>
                  <a:srgbClr val="1D2763"/>
                </a:solidFill>
                <a:effectLst/>
                <a:latin typeface="Arial"/>
                <a:ea typeface="Arial"/>
                <a:cs typeface="Arial"/>
              </a:rPr>
              <a:t>ما </a:t>
            </a:r>
            <a:r>
              <a:rPr lang="x-none" dirty="0">
                <a:latin typeface="Arial"/>
                <a:ea typeface="Arial"/>
                <a:cs typeface="Arial"/>
              </a:rPr>
              <a:t>سبب أهمية ضعف الالتزام</a:t>
            </a:r>
            <a:r>
              <a:rPr lang="x-none" sz="2800" b="1" i="0" strike="noStrike" cap="none" spc="0" baseline="0" dirty="0">
                <a:solidFill>
                  <a:srgbClr val="1D2763"/>
                </a:solidFill>
                <a:effectLst/>
                <a:latin typeface="Arial"/>
                <a:ea typeface="Arial"/>
                <a:cs typeface="Arial"/>
              </a:rPr>
              <a:t>؟</a:t>
            </a:r>
            <a:br>
              <a:rPr lang="ar-EG" sz="2800" b="1" i="0" strike="noStrike" cap="none" spc="0" baseline="0" dirty="0">
                <a:solidFill>
                  <a:srgbClr val="1D2763"/>
                </a:solidFill>
                <a:effectLst/>
                <a:latin typeface="Arial"/>
                <a:ea typeface="Arial"/>
                <a:cs typeface="Arial"/>
              </a:rPr>
            </a:br>
            <a:r>
              <a:rPr lang="ar-EG" sz="2800" b="1" i="0" strike="noStrike" cap="none" spc="0" baseline="0" dirty="0">
                <a:solidFill>
                  <a:srgbClr val="1D2763"/>
                </a:solidFill>
                <a:effectLst/>
                <a:latin typeface="Arial"/>
                <a:ea typeface="Arial"/>
                <a:cs typeface="Arial"/>
              </a:rPr>
              <a:t>ما</a:t>
            </a:r>
            <a:r>
              <a:rPr lang="en-US" sz="2800" b="1" i="0" strike="noStrike" cap="none" spc="0" baseline="0" dirty="0">
                <a:solidFill>
                  <a:srgbClr val="1D2763"/>
                </a:solidFill>
                <a:effectLst/>
                <a:latin typeface="Arial"/>
                <a:ea typeface="Arial"/>
                <a:cs typeface="Arial"/>
              </a:rPr>
              <a:t> </a:t>
            </a:r>
            <a:r>
              <a:rPr lang="ar-EG" sz="2800" b="1" i="0" strike="noStrike" cap="none" spc="0" baseline="0" dirty="0">
                <a:solidFill>
                  <a:srgbClr val="1D2763"/>
                </a:solidFill>
                <a:effectLst/>
                <a:latin typeface="Arial"/>
                <a:ea typeface="Arial"/>
                <a:cs typeface="Arial"/>
              </a:rPr>
              <a:t>هي تبعيات ضعف الالتزام؟</a:t>
            </a:r>
            <a:endParaRPr lang="x-none" sz="2800" b="1" i="0" strike="noStrike" cap="none" spc="0" baseline="0" dirty="0">
              <a:solidFill>
                <a:srgbClr val="1D2763"/>
              </a:solidFill>
              <a:effectLst/>
              <a:latin typeface="Arial"/>
              <a:ea typeface="Arial"/>
              <a:cs typeface="Arial"/>
            </a:endParaRPr>
          </a:p>
        </p:txBody>
      </p:sp>
      <p:sp>
        <p:nvSpPr>
          <p:cNvPr id="14339" name="Rectangle 3"/>
          <p:cNvSpPr>
            <a:spLocks noGrp="1" noChangeArrowheads="1"/>
          </p:cNvSpPr>
          <p:nvPr>
            <p:ph idx="1"/>
          </p:nvPr>
        </p:nvSpPr>
        <p:spPr>
          <a:xfrm>
            <a:off x="457200" y="1570038"/>
            <a:ext cx="8229600" cy="4311650"/>
          </a:xfrm>
        </p:spPr>
        <p:txBody>
          <a:bodyPr/>
          <a:lstStyle/>
          <a:p>
            <a:pPr marL="609600" indent="-609600" algn="r" rtl="1" eaLnBrk="1" hangingPunct="1">
              <a:lnSpc>
                <a:spcPct val="90000"/>
              </a:lnSpc>
              <a:buFontTx/>
              <a:buChar char="•"/>
            </a:pPr>
            <a:r>
              <a:rPr lang="x-none" sz="2400" b="0" i="0" strike="noStrike" cap="none" spc="0" baseline="0" dirty="0">
                <a:solidFill>
                  <a:srgbClr val="1D2763"/>
                </a:solidFill>
                <a:effectLst/>
                <a:latin typeface="Arial"/>
                <a:ea typeface="Arial"/>
                <a:cs typeface="Arial"/>
              </a:rPr>
              <a:t>إنه </a:t>
            </a:r>
            <a:r>
              <a:rPr lang="x-none" dirty="0">
                <a:latin typeface="Arial"/>
                <a:ea typeface="Arial"/>
                <a:cs typeface="Arial"/>
              </a:rPr>
              <a:t>السبب الوحيد</a:t>
            </a:r>
            <a:r>
              <a:rPr lang="ar-EG" dirty="0">
                <a:latin typeface="Arial"/>
                <a:ea typeface="Arial"/>
                <a:cs typeface="Arial"/>
              </a:rPr>
              <a:t> الأساسي</a:t>
            </a:r>
            <a:r>
              <a:rPr lang="x-none" dirty="0">
                <a:latin typeface="Arial"/>
                <a:ea typeface="Arial"/>
                <a:cs typeface="Arial"/>
              </a:rPr>
              <a:t> الأكبر لفشل العلاجات</a:t>
            </a:r>
            <a:r>
              <a:rPr lang="en-US" sz="2400" b="0" i="0" strike="noStrike" cap="none" spc="0" baseline="30000" dirty="0">
                <a:solidFill>
                  <a:srgbClr val="1D2763"/>
                </a:solidFill>
                <a:effectLst/>
                <a:latin typeface="Arial"/>
                <a:ea typeface="Arial"/>
                <a:cs typeface="Arial"/>
              </a:rPr>
              <a:t>1</a:t>
            </a:r>
          </a:p>
          <a:p>
            <a:pPr marL="609600" indent="-609600" algn="r" rtl="1" eaLnBrk="1" hangingPunct="1">
              <a:lnSpc>
                <a:spcPct val="90000"/>
              </a:lnSpc>
              <a:buFontTx/>
              <a:buChar char="•"/>
            </a:pPr>
            <a:r>
              <a:rPr lang="x-none" sz="2400" b="0" i="0" strike="noStrike" cap="none" spc="0" baseline="0" dirty="0">
                <a:solidFill>
                  <a:srgbClr val="1D2763"/>
                </a:solidFill>
                <a:effectLst/>
                <a:latin typeface="Arial"/>
                <a:ea typeface="Arial"/>
                <a:cs typeface="Arial"/>
              </a:rPr>
              <a:t>يرفع من معدل الاعتلال/الوفيات</a:t>
            </a:r>
            <a:r>
              <a:rPr lang="en-US" sz="2400" b="0" i="0" strike="noStrike" cap="none" spc="0" baseline="30000" dirty="0">
                <a:solidFill>
                  <a:srgbClr val="1D2763"/>
                </a:solidFill>
                <a:effectLst/>
                <a:latin typeface="Arial"/>
                <a:ea typeface="Arial"/>
                <a:cs typeface="Arial"/>
              </a:rPr>
              <a:t>1–3</a:t>
            </a:r>
          </a:p>
          <a:p>
            <a:pPr marL="609600" indent="-609600" algn="r" rtl="1" eaLnBrk="1" hangingPunct="1">
              <a:lnSpc>
                <a:spcPct val="90000"/>
              </a:lnSpc>
              <a:buFontTx/>
              <a:buChar char="•"/>
            </a:pPr>
            <a:r>
              <a:rPr lang="x-none" sz="2400" b="0" i="0" strike="noStrike" cap="none" spc="0" baseline="0" dirty="0">
                <a:solidFill>
                  <a:srgbClr val="1D2763"/>
                </a:solidFill>
                <a:effectLst/>
                <a:latin typeface="Arial"/>
                <a:ea typeface="Arial"/>
                <a:cs typeface="Arial"/>
              </a:rPr>
              <a:t>يُقلل من نوعية الحياة</a:t>
            </a:r>
            <a:r>
              <a:rPr lang="en-US" sz="2400" b="0" i="0" strike="noStrike" cap="none" spc="0" baseline="30000" dirty="0">
                <a:solidFill>
                  <a:srgbClr val="1D2763"/>
                </a:solidFill>
                <a:effectLst/>
                <a:latin typeface="Arial"/>
                <a:ea typeface="Arial"/>
                <a:cs typeface="Arial"/>
              </a:rPr>
              <a:t>2</a:t>
            </a:r>
            <a:endParaRPr lang="en-GB" altLang="en-US" dirty="0">
              <a:ea typeface="HelveticaNeueLT Std Cn"/>
            </a:endParaRPr>
          </a:p>
          <a:p>
            <a:pPr marL="609600" indent="-609600" algn="r" rtl="1" eaLnBrk="1" hangingPunct="1">
              <a:lnSpc>
                <a:spcPct val="90000"/>
              </a:lnSpc>
              <a:buFontTx/>
              <a:buChar char="•"/>
            </a:pPr>
            <a:r>
              <a:rPr lang="x-none" sz="2400" b="0" i="0" strike="noStrike" cap="none" spc="0" baseline="0" dirty="0">
                <a:solidFill>
                  <a:srgbClr val="1D2763"/>
                </a:solidFill>
                <a:effectLst/>
                <a:latin typeface="Arial"/>
                <a:ea typeface="Arial"/>
                <a:cs typeface="Arial"/>
              </a:rPr>
              <a:t>يؤدي إلى التوقف عن العلاجات التي يُعتقد أنها غير فعالة</a:t>
            </a:r>
            <a:r>
              <a:rPr lang="en-US" sz="2400" b="0" i="0" strike="noStrike" cap="none" spc="0" baseline="30000" dirty="0">
                <a:solidFill>
                  <a:srgbClr val="1D2763"/>
                </a:solidFill>
                <a:effectLst/>
                <a:latin typeface="Arial"/>
                <a:ea typeface="Arial"/>
                <a:cs typeface="Arial"/>
              </a:rPr>
              <a:t>4</a:t>
            </a:r>
          </a:p>
          <a:p>
            <a:pPr marL="609600" indent="-609600" algn="r" rtl="1" eaLnBrk="1" hangingPunct="1">
              <a:lnSpc>
                <a:spcPct val="90000"/>
              </a:lnSpc>
              <a:buFontTx/>
              <a:buChar char="•"/>
            </a:pPr>
            <a:r>
              <a:rPr lang="x-none" sz="2400" b="0" i="0" strike="noStrike" cap="none" spc="0" baseline="0" dirty="0">
                <a:solidFill>
                  <a:srgbClr val="1D2763"/>
                </a:solidFill>
                <a:effectLst/>
                <a:latin typeface="Arial"/>
                <a:ea typeface="Arial"/>
                <a:cs typeface="Arial"/>
              </a:rPr>
              <a:t>يزيد من آثار الجرعات </a:t>
            </a:r>
            <a:r>
              <a:rPr lang="ar-EG" sz="2400" b="0" i="0" strike="noStrike" cap="none" spc="0" baseline="0" dirty="0">
                <a:solidFill>
                  <a:srgbClr val="1D2763"/>
                </a:solidFill>
                <a:effectLst/>
                <a:latin typeface="Arial"/>
                <a:ea typeface="Arial"/>
                <a:cs typeface="Arial"/>
              </a:rPr>
              <a:t>(</a:t>
            </a:r>
            <a:r>
              <a:rPr lang="x-none" sz="2400" b="0" i="0" strike="noStrike" cap="none" spc="0" baseline="0" dirty="0">
                <a:solidFill>
                  <a:srgbClr val="1D2763"/>
                </a:solidFill>
                <a:effectLst/>
                <a:latin typeface="Arial"/>
                <a:ea typeface="Arial"/>
                <a:cs typeface="Arial"/>
              </a:rPr>
              <a:t>مما يؤدي إلى مقاومة العقاقير والإفراط في العلاج والآثار العكسية</a:t>
            </a:r>
            <a:r>
              <a:rPr lang="ar-EG" sz="2400" b="0" i="0" strike="noStrike" cap="none" spc="0" baseline="0" dirty="0">
                <a:solidFill>
                  <a:srgbClr val="1D2763"/>
                </a:solidFill>
                <a:effectLst/>
                <a:latin typeface="Arial"/>
                <a:ea typeface="Arial"/>
                <a:cs typeface="Arial"/>
              </a:rPr>
              <a:t>)</a:t>
            </a:r>
            <a:r>
              <a:rPr lang="en-US" sz="2400" b="0" i="0" strike="noStrike" cap="none" spc="0" baseline="30000" dirty="0">
                <a:solidFill>
                  <a:srgbClr val="1D2763"/>
                </a:solidFill>
                <a:effectLst/>
                <a:latin typeface="Arial"/>
                <a:ea typeface="Arial"/>
                <a:cs typeface="Arial"/>
              </a:rPr>
              <a:t>4</a:t>
            </a:r>
          </a:p>
          <a:p>
            <a:pPr marL="609600" indent="-609600" algn="r" rtl="1" eaLnBrk="1" hangingPunct="1">
              <a:lnSpc>
                <a:spcPct val="90000"/>
              </a:lnSpc>
              <a:buFontTx/>
              <a:buChar char="•"/>
            </a:pPr>
            <a:r>
              <a:rPr lang="x-none" sz="2400" b="0" i="0" strike="noStrike" cap="none" spc="0" baseline="0" dirty="0">
                <a:solidFill>
                  <a:srgbClr val="1D2763"/>
                </a:solidFill>
                <a:effectLst/>
                <a:latin typeface="Arial"/>
                <a:ea typeface="Arial"/>
                <a:cs typeface="Arial"/>
              </a:rPr>
              <a:t>يُكبّد تكاليف مالية ضخمة</a:t>
            </a:r>
            <a:r>
              <a:rPr lang="en-US" sz="2400" b="0" i="0" strike="noStrike" cap="none" spc="0" baseline="30000" dirty="0">
                <a:solidFill>
                  <a:srgbClr val="1D2763"/>
                </a:solidFill>
                <a:effectLst/>
                <a:latin typeface="Arial"/>
                <a:ea typeface="Arial"/>
                <a:cs typeface="Arial"/>
              </a:rPr>
              <a:t>1–3,5</a:t>
            </a:r>
            <a:endParaRPr lang="en-GB" altLang="en-US" dirty="0">
              <a:ea typeface="HelveticaNeueLT Std Cn"/>
            </a:endParaRPr>
          </a:p>
        </p:txBody>
      </p:sp>
      <p:sp>
        <p:nvSpPr>
          <p:cNvPr id="13316" name="TextBox 1"/>
          <p:cNvSpPr txBox="1">
            <a:spLocks noChangeArrowheads="1"/>
          </p:cNvSpPr>
          <p:nvPr/>
        </p:nvSpPr>
        <p:spPr bwMode="auto">
          <a:xfrm>
            <a:off x="-9144" y="5962650"/>
            <a:ext cx="9153144" cy="396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None/>
              <a:defRPr/>
            </a:pPr>
            <a:r>
              <a:rPr lang="en-GB" altLang="en-US" sz="1000" dirty="0"/>
              <a:t>1. </a:t>
            </a:r>
            <a:r>
              <a:rPr lang="en-GB" altLang="en-US" sz="1000" dirty="0" err="1"/>
              <a:t>Osterberg</a:t>
            </a:r>
            <a:r>
              <a:rPr lang="en-GB" altLang="en-US" sz="1000" dirty="0"/>
              <a:t> L, </a:t>
            </a:r>
            <a:r>
              <a:rPr lang="en-GB" altLang="en-US" sz="1000" dirty="0" err="1"/>
              <a:t>Blaschke</a:t>
            </a:r>
            <a:r>
              <a:rPr lang="en-GB" altLang="en-US" sz="1000" dirty="0"/>
              <a:t> T. </a:t>
            </a:r>
            <a:r>
              <a:rPr lang="en-GB" altLang="en-US" sz="1000" i="1" dirty="0"/>
              <a:t>N </a:t>
            </a:r>
            <a:r>
              <a:rPr lang="en-GB" altLang="en-US" sz="1000" i="1" dirty="0" err="1"/>
              <a:t>Engl</a:t>
            </a:r>
            <a:r>
              <a:rPr lang="en-GB" altLang="en-US" sz="1000" i="1" dirty="0"/>
              <a:t> J Med</a:t>
            </a:r>
            <a:r>
              <a:rPr lang="en-GB" altLang="en-US" sz="1000" dirty="0"/>
              <a:t> 2005;353:487–497; 2. </a:t>
            </a:r>
            <a:r>
              <a:rPr lang="en-GB" altLang="en-US" sz="1000" dirty="0" err="1"/>
              <a:t>Rapoff</a:t>
            </a:r>
            <a:r>
              <a:rPr lang="en-GB" altLang="en-US" sz="1000" dirty="0"/>
              <a:t> MA. 2010. 3. Arias-</a:t>
            </a:r>
            <a:r>
              <a:rPr lang="en-GB" altLang="en-US" sz="1000" dirty="0" err="1"/>
              <a:t>Llorente</a:t>
            </a:r>
            <a:r>
              <a:rPr lang="en-GB" altLang="en-US" sz="1000" dirty="0"/>
              <a:t> et al. 2012</a:t>
            </a:r>
          </a:p>
          <a:p>
            <a:pPr algn="r" eaLnBrk="1" hangingPunct="1">
              <a:spcBef>
                <a:spcPct val="0"/>
              </a:spcBef>
              <a:buNone/>
              <a:defRPr/>
            </a:pPr>
            <a:r>
              <a:rPr lang="en-GB" altLang="en-US" sz="1000" dirty="0"/>
              <a:t>4. Duff AJA, Latchford </a:t>
            </a:r>
            <a:r>
              <a:rPr lang="en-GB" altLang="en-US" sz="1000" dirty="0" err="1"/>
              <a:t>GJ</a:t>
            </a:r>
            <a:r>
              <a:rPr lang="en-GB" altLang="en-US" sz="1000" dirty="0"/>
              <a:t>. </a:t>
            </a:r>
            <a:r>
              <a:rPr lang="en-GB" altLang="en-US" sz="1000" i="1" dirty="0" err="1"/>
              <a:t>Pediatr</a:t>
            </a:r>
            <a:r>
              <a:rPr lang="en-GB" altLang="en-US" sz="1000" i="1" dirty="0"/>
              <a:t> </a:t>
            </a:r>
            <a:r>
              <a:rPr lang="en-GB" altLang="en-US" sz="1000" i="1" dirty="0" err="1"/>
              <a:t>Pulmonol</a:t>
            </a:r>
            <a:r>
              <a:rPr lang="en-GB" altLang="en-US" sz="1000" dirty="0"/>
              <a:t> 2010;45:211–220. 5. </a:t>
            </a:r>
            <a:r>
              <a:rPr lang="en-GB" altLang="en-US" sz="1000" dirty="0" err="1"/>
              <a:t>Briesacher</a:t>
            </a:r>
            <a:r>
              <a:rPr lang="en-GB" altLang="en-US" sz="1000" dirty="0"/>
              <a:t> BA, et al. </a:t>
            </a:r>
            <a:r>
              <a:rPr lang="en-GB" altLang="en-US" sz="1000" i="1" dirty="0"/>
              <a:t>BMC Pulmonary Med </a:t>
            </a:r>
            <a:r>
              <a:rPr lang="en-GB" altLang="en-US" sz="1000" dirty="0"/>
              <a:t>2011;11:5.</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92100"/>
            <a:ext cx="8229600" cy="773113"/>
          </a:xfrm>
        </p:spPr>
        <p:txBody>
          <a:bodyPr/>
          <a:lstStyle/>
          <a:p>
            <a:pPr rtl="1"/>
            <a:r>
              <a:rPr lang="x-none" sz="2800" b="1" i="0" strike="noStrike" cap="none" spc="0" baseline="0" dirty="0">
                <a:solidFill>
                  <a:srgbClr val="1D2763"/>
                </a:solidFill>
                <a:effectLst/>
                <a:latin typeface="Arial"/>
                <a:ea typeface="Arial"/>
                <a:cs typeface="Arial"/>
              </a:rPr>
              <a:t>الالتزام في التليّف الكيسي</a:t>
            </a:r>
            <a:endParaRPr lang="en-GB" altLang="en-US" dirty="0">
              <a:ea typeface="HelveticaNeueLT Std Med Cn"/>
            </a:endParaRPr>
          </a:p>
        </p:txBody>
      </p:sp>
      <p:sp>
        <p:nvSpPr>
          <p:cNvPr id="15363" name="Content Placeholder 2"/>
          <p:cNvSpPr>
            <a:spLocks noGrp="1"/>
          </p:cNvSpPr>
          <p:nvPr>
            <p:ph idx="1"/>
          </p:nvPr>
        </p:nvSpPr>
        <p:spPr>
          <a:xfrm>
            <a:off x="457200" y="1570038"/>
            <a:ext cx="8229600" cy="4311650"/>
          </a:xfrm>
        </p:spPr>
        <p:txBody>
          <a:bodyPr/>
          <a:lstStyle/>
          <a:p>
            <a:pPr algn="r" rtl="1"/>
            <a:r>
              <a:rPr lang="x-none" sz="2400" b="0" i="0" strike="noStrike" cap="none" spc="0" baseline="0">
                <a:solidFill>
                  <a:srgbClr val="1D2763"/>
                </a:solidFill>
                <a:effectLst/>
                <a:latin typeface="Arial"/>
                <a:ea typeface="Arial"/>
                <a:cs typeface="Arial"/>
              </a:rPr>
              <a:t>قُطعت أشواطًا كبيرة في متوسط النجاة، ويرجع ذلك جزئيًا إلى الاستخدام الناجح للعلاجات الحالية</a:t>
            </a:r>
            <a:r>
              <a:rPr lang="en-US" sz="2400" b="0" i="0" strike="noStrike" cap="none" spc="0" baseline="30000">
                <a:solidFill>
                  <a:srgbClr val="1D2763"/>
                </a:solidFill>
                <a:effectLst/>
                <a:latin typeface="Arial"/>
                <a:ea typeface="Arial"/>
                <a:cs typeface="Arial"/>
              </a:rPr>
              <a:t>1</a:t>
            </a:r>
          </a:p>
          <a:p>
            <a:endParaRPr lang="en-GB" altLang="en-US">
              <a:ea typeface="HelveticaNeueLT Std Cn"/>
            </a:endParaRPr>
          </a:p>
          <a:p>
            <a:pPr algn="r" rtl="1"/>
            <a:r>
              <a:rPr lang="x-none" sz="2400" b="0" i="0" strike="noStrike" cap="none" spc="0" baseline="0">
                <a:solidFill>
                  <a:srgbClr val="1D2763"/>
                </a:solidFill>
                <a:effectLst/>
                <a:latin typeface="Arial"/>
                <a:ea typeface="Arial"/>
                <a:cs typeface="Arial"/>
              </a:rPr>
              <a:t>لا نزال بعيدين جدًا عن الالتزام المثالي</a:t>
            </a:r>
          </a:p>
          <a:p>
            <a:pPr lvl="1" algn="r" rtl="1"/>
            <a:r>
              <a:rPr lang="x-none" sz="2200" b="0" i="0" strike="noStrike" cap="none" spc="0" baseline="0">
                <a:solidFill>
                  <a:srgbClr val="000000"/>
                </a:solidFill>
                <a:effectLst/>
                <a:latin typeface="Arial"/>
                <a:ea typeface="Arial"/>
                <a:cs typeface="Arial"/>
              </a:rPr>
              <a:t>للحفاظ على تقدمنا، نحن بحاجة إلى التحسّن في تشجيع الالتزام الجيد</a:t>
            </a:r>
          </a:p>
          <a:p>
            <a:endParaRPr lang="en-GB" altLang="en-US">
              <a:ea typeface="HelveticaNeueLT Std Cn"/>
            </a:endParaRPr>
          </a:p>
          <a:p>
            <a:pPr algn="r" rtl="1"/>
            <a:r>
              <a:rPr lang="x-none" sz="2400" b="0" i="0" strike="noStrike" cap="none" spc="0" baseline="0">
                <a:solidFill>
                  <a:srgbClr val="1D2763"/>
                </a:solidFill>
                <a:effectLst/>
                <a:latin typeface="Arial"/>
                <a:ea typeface="Arial"/>
                <a:cs typeface="Arial"/>
              </a:rPr>
              <a:t>علاجات جديدة جاهزة للاستعمال</a:t>
            </a:r>
            <a:r>
              <a:rPr lang="en-US" sz="2400" b="0" i="0" strike="noStrike" cap="none" spc="0" baseline="30000">
                <a:solidFill>
                  <a:srgbClr val="1D2763"/>
                </a:solidFill>
                <a:effectLst/>
                <a:latin typeface="Arial"/>
                <a:ea typeface="Arial"/>
                <a:cs typeface="Arial"/>
              </a:rPr>
              <a:t>2</a:t>
            </a:r>
          </a:p>
          <a:p>
            <a:endParaRPr lang="en-GB" altLang="en-US">
              <a:ea typeface="HelveticaNeueLT Std Cn"/>
            </a:endParaRPr>
          </a:p>
        </p:txBody>
      </p:sp>
      <p:sp>
        <p:nvSpPr>
          <p:cNvPr id="5" name="TextBox 6"/>
          <p:cNvSpPr txBox="1">
            <a:spLocks noChangeArrowheads="1"/>
          </p:cNvSpPr>
          <p:nvPr/>
        </p:nvSpPr>
        <p:spPr bwMode="auto">
          <a:xfrm>
            <a:off x="4375697" y="6111875"/>
            <a:ext cx="4576572"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defRPr/>
            </a:pPr>
            <a:r>
              <a:rPr lang="da-DK" altLang="en-US" sz="1000" dirty="0"/>
              <a:t>1. Lowenfels A, Simmonds NJ. 2010; 2. Cystic Fibrosis Foundation. 2017.</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92100"/>
            <a:ext cx="8229600" cy="773113"/>
          </a:xfrm>
        </p:spPr>
        <p:txBody>
          <a:bodyPr/>
          <a:lstStyle/>
          <a:p>
            <a:pPr rtl="1"/>
            <a:r>
              <a:rPr lang="x-none" sz="2800" b="1" i="0" strike="noStrike" cap="none" spc="0" baseline="0" dirty="0">
                <a:solidFill>
                  <a:srgbClr val="1D2763"/>
                </a:solidFill>
                <a:effectLst/>
                <a:latin typeface="Arial"/>
                <a:ea typeface="Arial"/>
                <a:cs typeface="Arial"/>
              </a:rPr>
              <a:t>الالتزام في التليّف الكيسي: الواقع</a:t>
            </a:r>
          </a:p>
        </p:txBody>
      </p:sp>
      <p:sp>
        <p:nvSpPr>
          <p:cNvPr id="16387" name="Rectangle 3"/>
          <p:cNvSpPr>
            <a:spLocks noGrp="1" noChangeArrowheads="1"/>
          </p:cNvSpPr>
          <p:nvPr>
            <p:ph type="body" idx="1"/>
          </p:nvPr>
        </p:nvSpPr>
        <p:spPr>
          <a:xfrm>
            <a:off x="457200" y="1570038"/>
            <a:ext cx="8229600" cy="4311650"/>
          </a:xfrm>
        </p:spPr>
        <p:txBody>
          <a:bodyPr/>
          <a:lstStyle/>
          <a:p>
            <a:pPr algn="r" rtl="1">
              <a:lnSpc>
                <a:spcPct val="80000"/>
              </a:lnSpc>
            </a:pPr>
            <a:r>
              <a:rPr lang="x-none" sz="2400" b="0" i="0" strike="noStrike" cap="none" spc="0" baseline="0">
                <a:solidFill>
                  <a:srgbClr val="1D2763"/>
                </a:solidFill>
                <a:effectLst/>
                <a:latin typeface="Arial"/>
                <a:ea typeface="Arial"/>
                <a:cs typeface="Arial"/>
              </a:rPr>
              <a:t>معدلات الالتزام بالدواء الملاحظة تجريبيًا في السنوات العشر الماضية:</a:t>
            </a:r>
            <a:endParaRPr lang="en-GB" altLang="en-US" baseline="30000" dirty="0">
              <a:ea typeface="HelveticaNeueLT Std Cn"/>
            </a:endParaRPr>
          </a:p>
          <a:p>
            <a:pPr lvl="1" algn="r" rtl="1">
              <a:lnSpc>
                <a:spcPct val="80000"/>
              </a:lnSpc>
            </a:pPr>
            <a:r>
              <a:rPr lang="en-US" sz="2200" b="0" i="0" strike="noStrike" cap="none" spc="0" baseline="0" dirty="0">
                <a:solidFill>
                  <a:srgbClr val="000000"/>
                </a:solidFill>
                <a:effectLst/>
                <a:latin typeface="Arial"/>
                <a:ea typeface="Arial"/>
                <a:cs typeface="Arial"/>
              </a:rPr>
              <a:t>67</a:t>
            </a:r>
            <a:r>
              <a:rPr lang="x-none" sz="2200" b="0" i="0" strike="noStrike" cap="none" spc="0" baseline="0">
                <a:solidFill>
                  <a:srgbClr val="000000"/>
                </a:solidFill>
                <a:effectLst/>
                <a:latin typeface="Arial"/>
                <a:ea typeface="Arial"/>
                <a:cs typeface="Arial"/>
              </a:rPr>
              <a:t>%</a:t>
            </a:r>
            <a:r>
              <a:rPr lang="ar-EG" sz="2200" b="0" i="0" strike="noStrike" cap="none" spc="0" baseline="0" dirty="0">
                <a:solidFill>
                  <a:srgbClr val="000000"/>
                </a:solidFill>
                <a:effectLst/>
                <a:latin typeface="Arial"/>
                <a:ea typeface="Arial"/>
                <a:cs typeface="Arial"/>
              </a:rPr>
              <a:t> </a:t>
            </a:r>
            <a:r>
              <a:rPr lang="x-none" sz="2200" b="0" i="0" strike="noStrike" cap="none" spc="0" baseline="0">
                <a:solidFill>
                  <a:srgbClr val="000000"/>
                </a:solidFill>
                <a:effectLst/>
                <a:latin typeface="Arial"/>
                <a:ea typeface="Arial"/>
                <a:cs typeface="Arial"/>
              </a:rPr>
              <a:t> للمضادات الحيوية الفموية</a:t>
            </a:r>
          </a:p>
          <a:p>
            <a:pPr lvl="1" algn="r" rtl="1">
              <a:lnSpc>
                <a:spcPct val="80000"/>
              </a:lnSpc>
            </a:pPr>
            <a:r>
              <a:rPr lang="en-US" sz="2200" b="0" i="0" strike="noStrike" cap="none" spc="0" baseline="0" dirty="0">
                <a:solidFill>
                  <a:srgbClr val="000000"/>
                </a:solidFill>
                <a:effectLst/>
                <a:latin typeface="Arial"/>
                <a:ea typeface="Arial"/>
                <a:cs typeface="Arial"/>
              </a:rPr>
              <a:t>53-31</a:t>
            </a:r>
            <a:r>
              <a:rPr lang="x-none" sz="2200" b="0" i="0" strike="noStrike" cap="none" spc="0" baseline="0">
                <a:solidFill>
                  <a:srgbClr val="000000"/>
                </a:solidFill>
                <a:effectLst/>
                <a:latin typeface="Arial"/>
                <a:ea typeface="Arial"/>
                <a:cs typeface="Arial"/>
              </a:rPr>
              <a:t>%</a:t>
            </a:r>
            <a:r>
              <a:rPr lang="ar-EG" sz="2200" b="0" i="0" strike="noStrike" cap="none" spc="0" baseline="0" dirty="0">
                <a:solidFill>
                  <a:srgbClr val="000000"/>
                </a:solidFill>
                <a:effectLst/>
                <a:latin typeface="Arial"/>
                <a:ea typeface="Arial"/>
                <a:cs typeface="Arial"/>
              </a:rPr>
              <a:t> </a:t>
            </a:r>
            <a:r>
              <a:rPr lang="x-none" sz="2200" b="0" i="0" strike="noStrike" cap="none" spc="0" baseline="0">
                <a:solidFill>
                  <a:srgbClr val="000000"/>
                </a:solidFill>
                <a:effectLst/>
                <a:latin typeface="Arial"/>
                <a:ea typeface="Arial"/>
                <a:cs typeface="Arial"/>
              </a:rPr>
              <a:t> للمضادات الحيوية بالاستنشاق</a:t>
            </a:r>
          </a:p>
          <a:p>
            <a:pPr lvl="1" algn="r" rtl="1">
              <a:lnSpc>
                <a:spcPct val="80000"/>
              </a:lnSpc>
            </a:pPr>
            <a:r>
              <a:rPr lang="en-US" sz="2200" b="0" i="0" strike="noStrike" cap="none" spc="0" baseline="0" dirty="0">
                <a:solidFill>
                  <a:srgbClr val="000000"/>
                </a:solidFill>
                <a:effectLst/>
                <a:latin typeface="Arial"/>
                <a:ea typeface="Arial"/>
                <a:cs typeface="Arial"/>
              </a:rPr>
              <a:t>79-53</a:t>
            </a:r>
            <a:r>
              <a:rPr lang="x-none" sz="2200" b="0" i="0" strike="noStrike" cap="none" spc="0" baseline="0">
                <a:solidFill>
                  <a:srgbClr val="000000"/>
                </a:solidFill>
                <a:effectLst/>
                <a:latin typeface="Arial"/>
                <a:ea typeface="Arial"/>
                <a:cs typeface="Arial"/>
              </a:rPr>
              <a:t>%</a:t>
            </a:r>
            <a:r>
              <a:rPr lang="ar-EG" sz="2200" b="0" i="0" strike="noStrike" cap="none" spc="0" baseline="0" dirty="0">
                <a:solidFill>
                  <a:srgbClr val="000000"/>
                </a:solidFill>
                <a:effectLst/>
                <a:latin typeface="Arial"/>
                <a:ea typeface="Arial"/>
                <a:cs typeface="Arial"/>
              </a:rPr>
              <a:t> </a:t>
            </a:r>
            <a:r>
              <a:rPr lang="x-none" sz="2200" b="0" i="0" strike="noStrike" cap="none" spc="0" baseline="0">
                <a:solidFill>
                  <a:srgbClr val="000000"/>
                </a:solidFill>
                <a:effectLst/>
                <a:latin typeface="Arial"/>
                <a:ea typeface="Arial"/>
                <a:cs typeface="Arial"/>
              </a:rPr>
              <a:t> لعوامل حالُّ الميوسين</a:t>
            </a:r>
          </a:p>
          <a:p>
            <a:pPr lvl="1" algn="r" rtl="1">
              <a:lnSpc>
                <a:spcPct val="80000"/>
              </a:lnSpc>
            </a:pPr>
            <a:r>
              <a:rPr lang="en-US" sz="2200" b="0" i="0" strike="noStrike" cap="none" spc="0" baseline="0" dirty="0">
                <a:solidFill>
                  <a:srgbClr val="000000"/>
                </a:solidFill>
                <a:effectLst/>
                <a:latin typeface="Arial"/>
                <a:ea typeface="Arial"/>
                <a:cs typeface="Arial"/>
              </a:rPr>
              <a:t>72-41</a:t>
            </a:r>
            <a:r>
              <a:rPr lang="x-none" sz="2200" b="0" i="0" strike="noStrike" cap="none" spc="0" baseline="0">
                <a:solidFill>
                  <a:srgbClr val="000000"/>
                </a:solidFill>
                <a:effectLst/>
                <a:latin typeface="Arial"/>
                <a:ea typeface="Arial"/>
                <a:cs typeface="Arial"/>
              </a:rPr>
              <a:t>%</a:t>
            </a:r>
            <a:r>
              <a:rPr lang="ar-EG" sz="2200" b="0" i="0" strike="noStrike" cap="none" spc="0" baseline="0" dirty="0">
                <a:solidFill>
                  <a:srgbClr val="000000"/>
                </a:solidFill>
                <a:effectLst/>
                <a:latin typeface="Arial"/>
                <a:ea typeface="Arial"/>
                <a:cs typeface="Arial"/>
              </a:rPr>
              <a:t> </a:t>
            </a:r>
            <a:r>
              <a:rPr lang="x-none" sz="2200" b="0" i="0" strike="noStrike" cap="none" spc="0" baseline="0">
                <a:solidFill>
                  <a:srgbClr val="000000"/>
                </a:solidFill>
                <a:effectLst/>
                <a:latin typeface="Arial"/>
                <a:ea typeface="Arial"/>
                <a:cs typeface="Arial"/>
              </a:rPr>
              <a:t> للمحاليل الملحية مفرطة التوتر</a:t>
            </a:r>
          </a:p>
          <a:p>
            <a:pPr lvl="1" algn="r" rtl="1">
              <a:lnSpc>
                <a:spcPct val="80000"/>
              </a:lnSpc>
            </a:pPr>
            <a:r>
              <a:rPr lang="x-none" sz="2200" b="0" i="0" strike="noStrike" cap="none" spc="0" baseline="0">
                <a:solidFill>
                  <a:srgbClr val="000000"/>
                </a:solidFill>
                <a:effectLst/>
                <a:latin typeface="Arial"/>
                <a:ea typeface="Arial"/>
                <a:cs typeface="Arial"/>
              </a:rPr>
              <a:t>العلاجات الأخرى</a:t>
            </a:r>
          </a:p>
          <a:p>
            <a:pPr lvl="2" algn="r" rtl="1">
              <a:lnSpc>
                <a:spcPct val="80000"/>
              </a:lnSpc>
            </a:pPr>
            <a:r>
              <a:rPr lang="en-US" sz="2000" b="0" i="0" strike="noStrike" cap="none" spc="0" baseline="0" dirty="0">
                <a:solidFill>
                  <a:srgbClr val="000000"/>
                </a:solidFill>
                <a:effectLst/>
                <a:latin typeface="Arial"/>
                <a:ea typeface="Arial"/>
                <a:cs typeface="Arial"/>
              </a:rPr>
              <a:t>34</a:t>
            </a:r>
            <a:r>
              <a:rPr lang="x-none" sz="2000" b="0" i="0" strike="noStrike" cap="none" spc="0" baseline="0">
                <a:solidFill>
                  <a:srgbClr val="000000"/>
                </a:solidFill>
                <a:effectLst/>
                <a:latin typeface="Arial"/>
                <a:ea typeface="Arial"/>
                <a:cs typeface="Arial"/>
              </a:rPr>
              <a:t>%</a:t>
            </a:r>
            <a:r>
              <a:rPr lang="ar-EG" sz="2000" b="0" i="0" strike="noStrike" cap="none" spc="0" baseline="0" dirty="0">
                <a:solidFill>
                  <a:srgbClr val="000000"/>
                </a:solidFill>
                <a:effectLst/>
                <a:latin typeface="Arial"/>
                <a:ea typeface="Arial"/>
                <a:cs typeface="Arial"/>
              </a:rPr>
              <a:t> </a:t>
            </a:r>
            <a:r>
              <a:rPr lang="x-none" sz="2000" b="0" i="0" strike="noStrike" cap="none" spc="0" baseline="0">
                <a:solidFill>
                  <a:srgbClr val="000000"/>
                </a:solidFill>
                <a:effectLst/>
                <a:latin typeface="Arial"/>
                <a:ea typeface="Arial"/>
                <a:cs typeface="Arial"/>
              </a:rPr>
              <a:t> من المرضى أكملوا العلاج الطبيعي للصدر مرتين يوميًا</a:t>
            </a:r>
          </a:p>
          <a:p>
            <a:pPr lvl="2" algn="r" rtl="1">
              <a:lnSpc>
                <a:spcPct val="80000"/>
              </a:lnSpc>
            </a:pPr>
            <a:r>
              <a:rPr lang="en-US" sz="2000" b="0" i="0" strike="noStrike" cap="none" spc="0" baseline="0" dirty="0">
                <a:solidFill>
                  <a:srgbClr val="000000"/>
                </a:solidFill>
                <a:effectLst/>
                <a:latin typeface="Arial"/>
                <a:ea typeface="Arial"/>
                <a:cs typeface="Arial"/>
              </a:rPr>
              <a:t>20-16</a:t>
            </a:r>
            <a:r>
              <a:rPr lang="x-none" sz="2000" b="0" i="0" strike="noStrike" cap="none" spc="0" baseline="0">
                <a:solidFill>
                  <a:srgbClr val="000000"/>
                </a:solidFill>
                <a:effectLst/>
                <a:latin typeface="Arial"/>
                <a:ea typeface="Arial"/>
                <a:cs typeface="Arial"/>
              </a:rPr>
              <a:t>%</a:t>
            </a:r>
            <a:r>
              <a:rPr lang="ar-EG" sz="2000" b="0" i="0" strike="noStrike" cap="none" spc="0" baseline="0" dirty="0">
                <a:solidFill>
                  <a:srgbClr val="000000"/>
                </a:solidFill>
                <a:effectLst/>
                <a:latin typeface="Arial"/>
                <a:ea typeface="Arial"/>
                <a:cs typeface="Arial"/>
              </a:rPr>
              <a:t> </a:t>
            </a:r>
            <a:r>
              <a:rPr lang="x-none" sz="2000" b="0" i="0" strike="noStrike" cap="none" spc="0" baseline="0">
                <a:solidFill>
                  <a:srgbClr val="000000"/>
                </a:solidFill>
                <a:effectLst/>
                <a:latin typeface="Arial"/>
                <a:ea typeface="Arial"/>
                <a:cs typeface="Arial"/>
              </a:rPr>
              <a:t> التزموا بالتوصيات الغذائية</a:t>
            </a:r>
          </a:p>
          <a:p>
            <a:pPr lvl="2" algn="r" rtl="1">
              <a:lnSpc>
                <a:spcPct val="80000"/>
              </a:lnSpc>
            </a:pPr>
            <a:r>
              <a:rPr lang="en-US" sz="2000" b="0" i="0" strike="noStrike" cap="none" spc="0" baseline="0" dirty="0">
                <a:solidFill>
                  <a:srgbClr val="000000"/>
                </a:solidFill>
                <a:effectLst/>
                <a:latin typeface="Arial"/>
                <a:ea typeface="Arial"/>
                <a:cs typeface="Arial"/>
              </a:rPr>
              <a:t>81</a:t>
            </a:r>
            <a:r>
              <a:rPr lang="x-none" sz="2000" b="0" i="0" strike="noStrike" cap="none" spc="0" baseline="0">
                <a:solidFill>
                  <a:srgbClr val="000000"/>
                </a:solidFill>
                <a:effectLst/>
                <a:latin typeface="Arial"/>
                <a:ea typeface="Arial"/>
                <a:cs typeface="Arial"/>
              </a:rPr>
              <a:t>%</a:t>
            </a:r>
            <a:r>
              <a:rPr lang="ar-EG" sz="2000" b="0" i="0" strike="noStrike" cap="none" spc="0" baseline="0" dirty="0">
                <a:solidFill>
                  <a:srgbClr val="000000"/>
                </a:solidFill>
                <a:effectLst/>
                <a:latin typeface="Arial"/>
                <a:ea typeface="Arial"/>
                <a:cs typeface="Arial"/>
              </a:rPr>
              <a:t> </a:t>
            </a:r>
            <a:r>
              <a:rPr lang="x-none" sz="2000" b="0" i="0" strike="noStrike" cap="none" spc="0" baseline="0">
                <a:solidFill>
                  <a:srgbClr val="000000"/>
                </a:solidFill>
                <a:effectLst/>
                <a:latin typeface="Arial"/>
                <a:ea typeface="Arial"/>
                <a:cs typeface="Arial"/>
              </a:rPr>
              <a:t> كانوا يتعاطون الإنزيمات في الأوقات الموصى بها</a:t>
            </a:r>
          </a:p>
        </p:txBody>
      </p:sp>
      <p:sp>
        <p:nvSpPr>
          <p:cNvPr id="4" name="TextBox 6"/>
          <p:cNvSpPr txBox="1">
            <a:spLocks noChangeArrowheads="1"/>
          </p:cNvSpPr>
          <p:nvPr/>
        </p:nvSpPr>
        <p:spPr bwMode="auto">
          <a:xfrm>
            <a:off x="346811" y="6108700"/>
            <a:ext cx="8797189" cy="2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None/>
              <a:defRPr/>
            </a:pPr>
            <a:r>
              <a:rPr lang="da-DK" altLang="en-US" sz="1000" dirty="0"/>
              <a:t>Riekert K. </a:t>
            </a:r>
            <a:r>
              <a:rPr lang="da-DK" altLang="en-US" sz="1000" i="1" dirty="0"/>
              <a:t>J Hopkins Adv Stud Med </a:t>
            </a:r>
            <a:r>
              <a:rPr lang="da-DK" altLang="en-US" sz="1000" dirty="0"/>
              <a:t>2009;9:14–19</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92100"/>
            <a:ext cx="8229600" cy="773113"/>
          </a:xfrm>
        </p:spPr>
        <p:txBody>
          <a:bodyPr/>
          <a:lstStyle/>
          <a:p>
            <a:pPr rtl="1" eaLnBrk="1" hangingPunct="1"/>
            <a:r>
              <a:rPr lang="x-none" sz="2800" b="1" i="0" strike="noStrike" cap="none" spc="0" baseline="0" dirty="0">
                <a:solidFill>
                  <a:srgbClr val="1D2763"/>
                </a:solidFill>
                <a:effectLst/>
                <a:latin typeface="Arial"/>
                <a:ea typeface="Arial"/>
                <a:cs typeface="Arial"/>
              </a:rPr>
              <a:t>القياس</a:t>
            </a:r>
          </a:p>
        </p:txBody>
      </p:sp>
      <p:sp>
        <p:nvSpPr>
          <p:cNvPr id="17411" name="Rectangle 3"/>
          <p:cNvSpPr>
            <a:spLocks noGrp="1" noChangeArrowheads="1"/>
          </p:cNvSpPr>
          <p:nvPr>
            <p:ph idx="1"/>
          </p:nvPr>
        </p:nvSpPr>
        <p:spPr>
          <a:xfrm>
            <a:off x="457200" y="1570038"/>
            <a:ext cx="8229600" cy="4311650"/>
          </a:xfrm>
        </p:spPr>
        <p:txBody>
          <a:bodyPr/>
          <a:lstStyle/>
          <a:p>
            <a:pPr algn="r" rtl="1" eaLnBrk="1" hangingPunct="1"/>
            <a:r>
              <a:rPr lang="x-none" sz="2400" b="0" i="0" strike="noStrike" cap="none" spc="0" baseline="0">
                <a:solidFill>
                  <a:srgbClr val="1D2763"/>
                </a:solidFill>
                <a:effectLst/>
                <a:latin typeface="Arial"/>
                <a:ea typeface="Arial"/>
                <a:cs typeface="Arial"/>
              </a:rPr>
              <a:t>من المعروف أن قياس الالتزام لا يُعتمد عليه</a:t>
            </a:r>
            <a:r>
              <a:rPr lang="en-US" sz="2400" b="0" i="0" strike="noStrike" cap="none" spc="0" baseline="30000" dirty="0">
                <a:solidFill>
                  <a:srgbClr val="1D2763"/>
                </a:solidFill>
                <a:effectLst/>
                <a:latin typeface="Arial"/>
                <a:ea typeface="Arial"/>
                <a:cs typeface="Arial"/>
              </a:rPr>
              <a:t>1</a:t>
            </a:r>
            <a:r>
              <a:rPr lang="x-none" sz="2400" b="0" i="0" strike="noStrike" cap="none" spc="0" baseline="0">
                <a:solidFill>
                  <a:srgbClr val="1D2763"/>
                </a:solidFill>
                <a:effectLst/>
                <a:latin typeface="Arial"/>
                <a:ea typeface="Arial"/>
                <a:cs typeface="Arial"/>
              </a:rPr>
              <a:t> </a:t>
            </a:r>
          </a:p>
          <a:p>
            <a:pPr algn="r" rtl="1" eaLnBrk="1" hangingPunct="1"/>
            <a:r>
              <a:rPr lang="x-none" sz="2400" b="0" i="0" strike="noStrike" cap="none" spc="0" baseline="0">
                <a:solidFill>
                  <a:srgbClr val="1D2763"/>
                </a:solidFill>
                <a:effectLst/>
                <a:latin typeface="Arial"/>
                <a:ea typeface="Arial"/>
                <a:cs typeface="Arial"/>
              </a:rPr>
              <a:t>العديد من المراكز لا تقيس الالتزام بشكل روتيني</a:t>
            </a:r>
            <a:r>
              <a:rPr lang="en-US" sz="2400" b="0" i="0" strike="noStrike" cap="none" spc="0" baseline="30000" dirty="0">
                <a:solidFill>
                  <a:srgbClr val="1D2763"/>
                </a:solidFill>
                <a:effectLst/>
                <a:latin typeface="Arial"/>
                <a:ea typeface="Arial"/>
                <a:cs typeface="Arial"/>
              </a:rPr>
              <a:t>2</a:t>
            </a:r>
            <a:endParaRPr lang="en-GB" altLang="en-US" dirty="0">
              <a:ea typeface="HelveticaNeueLT Std Cn"/>
            </a:endParaRPr>
          </a:p>
          <a:p>
            <a:pPr algn="r" rtl="1" eaLnBrk="1" hangingPunct="1"/>
            <a:r>
              <a:rPr lang="x-none" sz="2400" b="0" i="0" strike="noStrike" cap="none" spc="0" baseline="0">
                <a:solidFill>
                  <a:srgbClr val="1D2763"/>
                </a:solidFill>
                <a:effectLst/>
                <a:latin typeface="Arial"/>
                <a:ea typeface="Arial"/>
                <a:cs typeface="Arial"/>
              </a:rPr>
              <a:t>المبادئ التوجيهية لأفضل الممارسات:</a:t>
            </a:r>
            <a:r>
              <a:rPr lang="en-US" sz="2400" b="0" i="0" strike="noStrike" cap="none" spc="0" baseline="30000" dirty="0">
                <a:solidFill>
                  <a:srgbClr val="1D2763"/>
                </a:solidFill>
                <a:effectLst/>
                <a:latin typeface="Arial"/>
                <a:ea typeface="Arial"/>
                <a:cs typeface="Arial"/>
              </a:rPr>
              <a:t>3</a:t>
            </a:r>
          </a:p>
          <a:p>
            <a:pPr lvl="1" algn="r" rtl="1" eaLnBrk="1" hangingPunct="1"/>
            <a:r>
              <a:rPr lang="x-none" sz="2200" b="0" i="0" strike="noStrike" cap="none" spc="0" baseline="0">
                <a:solidFill>
                  <a:srgbClr val="000000"/>
                </a:solidFill>
                <a:effectLst/>
                <a:latin typeface="Arial"/>
                <a:ea typeface="Arial"/>
                <a:cs typeface="Arial"/>
              </a:rPr>
              <a:t>قياس المعرفة والعوامل التي تحول دون الالتزام</a:t>
            </a:r>
          </a:p>
          <a:p>
            <a:pPr lvl="1" algn="r" rtl="1" eaLnBrk="1" hangingPunct="1"/>
            <a:r>
              <a:rPr lang="x-none" sz="2200" b="0" i="0" strike="noStrike" cap="none" spc="0" baseline="0">
                <a:solidFill>
                  <a:srgbClr val="000000"/>
                </a:solidFill>
                <a:effectLst/>
                <a:latin typeface="Arial"/>
                <a:ea typeface="Arial"/>
                <a:cs typeface="Arial"/>
              </a:rPr>
              <a:t>وضع خطط العلاج وتقديم أمثلة مكتوبة</a:t>
            </a:r>
          </a:p>
          <a:p>
            <a:pPr lvl="1" algn="r" rtl="1" eaLnBrk="1" hangingPunct="1"/>
            <a:r>
              <a:rPr lang="x-none" sz="2200" b="0" i="0" strike="noStrike" cap="none" spc="0" baseline="0">
                <a:solidFill>
                  <a:srgbClr val="000000"/>
                </a:solidFill>
                <a:effectLst/>
                <a:latin typeface="Arial"/>
                <a:ea typeface="Arial"/>
                <a:cs typeface="Arial"/>
              </a:rPr>
              <a:t>تثليث البيانات باستخدام طريقتين على الأقل للتقييم </a:t>
            </a:r>
            <a:r>
              <a:rPr lang="ar-EG" sz="2200" b="0" i="0" strike="noStrike" cap="none" spc="0" baseline="0" dirty="0">
                <a:solidFill>
                  <a:srgbClr val="000000"/>
                </a:solidFill>
                <a:effectLst/>
                <a:latin typeface="Arial"/>
                <a:ea typeface="Arial"/>
                <a:cs typeface="Arial"/>
              </a:rPr>
              <a:t>(</a:t>
            </a:r>
            <a:r>
              <a:rPr lang="x-none" sz="2200" b="0" i="0" strike="noStrike" cap="none" spc="0" baseline="0">
                <a:solidFill>
                  <a:srgbClr val="000000"/>
                </a:solidFill>
                <a:effectLst/>
                <a:latin typeface="Arial"/>
                <a:ea typeface="Arial"/>
                <a:cs typeface="Arial"/>
              </a:rPr>
              <a:t>مثل المفكرات اليومية والتقنيات الإلكترونية</a:t>
            </a:r>
            <a:r>
              <a:rPr lang="ar-EG" sz="2200" b="0" i="0" strike="noStrike" cap="none" spc="0" baseline="0" dirty="0">
                <a:solidFill>
                  <a:srgbClr val="000000"/>
                </a:solidFill>
                <a:effectLst/>
                <a:latin typeface="Arial"/>
                <a:ea typeface="Arial"/>
                <a:cs typeface="Arial"/>
              </a:rPr>
              <a:t>)</a:t>
            </a:r>
            <a:endParaRPr lang="x-none" sz="2200" b="0" i="0" strike="noStrike" cap="none" spc="0" baseline="0">
              <a:solidFill>
                <a:srgbClr val="000000"/>
              </a:solidFill>
              <a:effectLst/>
              <a:latin typeface="Arial"/>
              <a:ea typeface="Arial"/>
              <a:cs typeface="Arial"/>
            </a:endParaRPr>
          </a:p>
          <a:p>
            <a:pPr lvl="1" algn="r" rtl="1" eaLnBrk="1" hangingPunct="1"/>
            <a:r>
              <a:rPr lang="x-none" sz="2200" b="0" i="0" strike="noStrike" cap="none" spc="0" baseline="0">
                <a:solidFill>
                  <a:srgbClr val="000000"/>
                </a:solidFill>
                <a:effectLst/>
                <a:latin typeface="Arial"/>
                <a:ea typeface="Arial"/>
                <a:cs typeface="Arial"/>
              </a:rPr>
              <a:t>استكشاف "التوافق" بين النتائج </a:t>
            </a:r>
            <a:r>
              <a:rPr lang="ar-EG" sz="2200" b="0" i="0" strike="noStrike" cap="none" spc="0" baseline="0" dirty="0">
                <a:solidFill>
                  <a:srgbClr val="000000"/>
                </a:solidFill>
                <a:effectLst/>
                <a:latin typeface="Arial"/>
                <a:ea typeface="Arial"/>
                <a:cs typeface="Arial"/>
              </a:rPr>
              <a:t>(</a:t>
            </a:r>
            <a:r>
              <a:rPr lang="x-none" sz="2200" b="0" i="0" strike="noStrike" cap="none" spc="0" baseline="0">
                <a:solidFill>
                  <a:srgbClr val="000000"/>
                </a:solidFill>
                <a:effectLst/>
                <a:latin typeface="Arial"/>
                <a:ea typeface="Arial"/>
                <a:cs typeface="Arial"/>
              </a:rPr>
              <a:t>مع إيلاء الأولوية للبيانات الإلكترونية</a:t>
            </a:r>
            <a:r>
              <a:rPr lang="ar-EG" sz="2200" b="0" i="0" strike="noStrike" cap="none" spc="0" baseline="0" dirty="0">
                <a:solidFill>
                  <a:srgbClr val="000000"/>
                </a:solidFill>
                <a:effectLst/>
                <a:latin typeface="Arial"/>
                <a:ea typeface="Arial"/>
                <a:cs typeface="Arial"/>
              </a:rPr>
              <a:t>)</a:t>
            </a:r>
            <a:endParaRPr lang="en-GB" altLang="en-US" b="1" i="1" dirty="0"/>
          </a:p>
        </p:txBody>
      </p:sp>
      <p:sp>
        <p:nvSpPr>
          <p:cNvPr id="16388" name="TextBox 4"/>
          <p:cNvSpPr txBox="1">
            <a:spLocks noChangeArrowheads="1"/>
          </p:cNvSpPr>
          <p:nvPr/>
        </p:nvSpPr>
        <p:spPr bwMode="auto">
          <a:xfrm>
            <a:off x="-9144" y="6107113"/>
            <a:ext cx="91531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defRPr/>
            </a:pPr>
            <a:r>
              <a:rPr lang="de-DE" altLang="en-US" sz="1000" dirty="0"/>
              <a:t>1. Farmer </a:t>
            </a:r>
            <a:r>
              <a:rPr lang="de-DE" altLang="en-US" sz="1000" dirty="0" err="1"/>
              <a:t>KC</a:t>
            </a:r>
            <a:r>
              <a:rPr lang="de-DE" altLang="en-US" sz="1000" dirty="0"/>
              <a:t>. </a:t>
            </a:r>
            <a:r>
              <a:rPr lang="de-DE" altLang="en-US" sz="1000" i="1" dirty="0" err="1"/>
              <a:t>Clin</a:t>
            </a:r>
            <a:r>
              <a:rPr lang="de-DE" altLang="en-US" sz="1000" i="1" dirty="0"/>
              <a:t> </a:t>
            </a:r>
            <a:r>
              <a:rPr lang="de-DE" altLang="en-US" sz="1000" i="1" dirty="0" err="1"/>
              <a:t>Ther</a:t>
            </a:r>
            <a:r>
              <a:rPr lang="de-DE" altLang="en-US" sz="1000" dirty="0"/>
              <a:t> 1999;21:1074–1090; 2. </a:t>
            </a:r>
            <a:r>
              <a:rPr lang="da-DK" altLang="en-US" sz="1000" dirty="0"/>
              <a:t>Riekert K, et al. </a:t>
            </a:r>
            <a:r>
              <a:rPr lang="da-DK" altLang="en-US" sz="1000" i="1" dirty="0"/>
              <a:t>Pediatr Pulmonol </a:t>
            </a:r>
            <a:r>
              <a:rPr lang="da-DK" altLang="en-US" sz="1000" dirty="0"/>
              <a:t>2008;43(Suppl 31):407; 3. Quittner AL, et al. </a:t>
            </a:r>
            <a:r>
              <a:rPr lang="da-DK" altLang="en-US" sz="1000" i="1" dirty="0"/>
              <a:t>J Pediatr Psychol</a:t>
            </a:r>
            <a:r>
              <a:rPr lang="da-DK" altLang="en-US" sz="1000" dirty="0"/>
              <a:t> 2008;33:916–936</a:t>
            </a:r>
            <a:r>
              <a:rPr lang="it-IT" altLang="en-US" sz="1000" dirty="0"/>
              <a:t>.</a:t>
            </a:r>
            <a:r>
              <a:rPr lang="de-DE" altLang="en-US" sz="1000" dirty="0"/>
              <a:t> </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19.04.30"/>
  <p:tag name="AS_TITLE" val="Aspose.Slides for Java"/>
  <p:tag name="AS_VERSION" val="19.4"/>
</p:tagLst>
</file>

<file path=ppt/theme/theme1.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2902</Words>
  <Application>Microsoft Office PowerPoint</Application>
  <PresentationFormat>On-screen Show (4:3)</PresentationFormat>
  <Paragraphs>336</Paragraphs>
  <Slides>46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HelveticaNeueLT Std Cn</vt:lpstr>
      <vt:lpstr>HelveticaNeueLT Std Med Cn</vt:lpstr>
      <vt:lpstr>Wingdings</vt:lpstr>
      <vt:lpstr>1_Default Theme</vt:lpstr>
      <vt:lpstr>الالتزام ومقدمة إلى  المقابلات التحفيزية</vt:lpstr>
      <vt:lpstr>إخلاء المسؤولية</vt:lpstr>
      <vt:lpstr>مقدمة</vt:lpstr>
      <vt:lpstr>نظرة عامة على الدورة</vt:lpstr>
      <vt:lpstr>أهمية الالتزام</vt:lpstr>
      <vt:lpstr>ما سبب أهمية ضعف الالتزام؟ ما هي تبعيات ضعف الالتزام؟</vt:lpstr>
      <vt:lpstr>الالتزام في التليّف الكيسي</vt:lpstr>
      <vt:lpstr>الالتزام في التليّف الكيسي: الواقع</vt:lpstr>
      <vt:lpstr>القياس</vt:lpstr>
      <vt:lpstr>الالتزام المثالي: التعريف</vt:lpstr>
      <vt:lpstr>لماذا يصعب الوصول إلى الالتزام المثالي في التليّف الكيسي؟</vt:lpstr>
      <vt:lpstr>العوامل التي تؤثر على الالتزام</vt:lpstr>
      <vt:lpstr>العوامل التي تؤثر على الالتزام</vt:lpstr>
      <vt:lpstr>المجتمع والثقافة</vt:lpstr>
      <vt:lpstr>العائلة والأصدقاء</vt:lpstr>
      <vt:lpstr>العائلة والأصدقاء</vt:lpstr>
      <vt:lpstr>الأصدقاء: قوة الأقران</vt:lpstr>
      <vt:lpstr>العلاج</vt:lpstr>
      <vt:lpstr>الخصائص الفردية</vt:lpstr>
      <vt:lpstr>السلوك</vt:lpstr>
      <vt:lpstr>علم النفس</vt:lpstr>
      <vt:lpstr>ماذا يمكننا أن نفعل؟</vt:lpstr>
      <vt:lpstr>رد فعلنا؟</vt:lpstr>
      <vt:lpstr>الفريق</vt:lpstr>
      <vt:lpstr>اختصاصي الصحة</vt:lpstr>
      <vt:lpstr>مقدمة إلى المقابلات التحفيزية</vt:lpstr>
      <vt:lpstr>دور اختصاصيي الصحة</vt:lpstr>
      <vt:lpstr>لماذا بعض الناس غير ملتزمين؟</vt:lpstr>
      <vt:lpstr>عمليًا…</vt:lpstr>
      <vt:lpstr>التفكير في تغيير السلوك مع المرضى</vt:lpstr>
      <vt:lpstr>التفكير في تغيير السلوك مع المرضى</vt:lpstr>
      <vt:lpstr>التفكير في التغيير</vt:lpstr>
      <vt:lpstr>خيط الأسنان</vt:lpstr>
      <vt:lpstr>عملية التغيير</vt:lpstr>
      <vt:lpstr>المقابلات التحفيزية</vt:lpstr>
      <vt:lpstr>تعريف المقابلات التحفيزية</vt:lpstr>
      <vt:lpstr>النظرية الكامنة وراء المقابلات التحفيزية</vt:lpstr>
      <vt:lpstr>المبدأ الأول: لا تُخبر الناس بما يجب عليهم فعله…</vt:lpstr>
      <vt:lpstr>المبدأ الثاني: الإنصات</vt:lpstr>
      <vt:lpstr>المبدأ الثالث: دع المريض يخبرك أنه بحاجة للتغيير1</vt:lpstr>
      <vt:lpstr>المبدأ الرابع: التنافر المعرفي1</vt:lpstr>
      <vt:lpstr>المبدأ الخامس: يحتاج الناس إلى الشعور بالثقة قبل محاولة التغيير</vt:lpstr>
      <vt:lpstr>المبدأ السادس: التناقض أمر طبيعي</vt:lpstr>
      <vt:lpstr>المراجع</vt:lpstr>
      <vt:lpstr>المراجع</vt:lpstr>
      <vt:lpstr>المراجع</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Factors known to affect adherence in CF</dc:title>
  <dc:creator>Gil Bezzina, PhD</dc:creator>
  <cp:keywords>UK0112534</cp:keywords>
  <cp:lastModifiedBy>Gauthami Jeevakumar</cp:lastModifiedBy>
  <cp:revision>342</cp:revision>
  <cp:lastPrinted>2020-12-24T19:53:26Z</cp:lastPrinted>
  <dcterms:created xsi:type="dcterms:W3CDTF">2006-08-16T00:00:00Z</dcterms:created>
  <dcterms:modified xsi:type="dcterms:W3CDTF">2021-03-25T09:03:29Z</dcterms:modified>
</cp:coreProperties>
</file>