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1127" r:id="rId2"/>
    <p:sldId id="1125" r:id="rId3"/>
    <p:sldId id="1126" r:id="rId4"/>
    <p:sldId id="1116" r:id="rId5"/>
    <p:sldId id="1117" r:id="rId6"/>
    <p:sldId id="1085" r:id="rId7"/>
    <p:sldId id="1087" r:id="rId8"/>
    <p:sldId id="1121" r:id="rId9"/>
    <p:sldId id="1088" r:id="rId10"/>
    <p:sldId id="1089" r:id="rId11"/>
    <p:sldId id="1090" r:id="rId12"/>
    <p:sldId id="1118" r:id="rId13"/>
    <p:sldId id="1091" r:id="rId14"/>
    <p:sldId id="1092" r:id="rId15"/>
    <p:sldId id="1119" r:id="rId16"/>
    <p:sldId id="1093" r:id="rId17"/>
    <p:sldId id="1094" r:id="rId18"/>
    <p:sldId id="1096" r:id="rId19"/>
    <p:sldId id="1097" r:id="rId20"/>
    <p:sldId id="1129" r:id="rId21"/>
    <p:sldId id="1098" r:id="rId22"/>
    <p:sldId id="1099" r:id="rId23"/>
    <p:sldId id="1130" r:id="rId24"/>
    <p:sldId id="1102" r:id="rId25"/>
    <p:sldId id="1103" r:id="rId26"/>
    <p:sldId id="1104" r:id="rId27"/>
    <p:sldId id="1106" r:id="rId28"/>
    <p:sldId id="1131" r:id="rId29"/>
    <p:sldId id="1109" r:id="rId30"/>
    <p:sldId id="1110" r:id="rId31"/>
    <p:sldId id="1115" r:id="rId32"/>
    <p:sldId id="1132" r:id="rId33"/>
    <p:sldId id="1124"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5FB3E5-AE8C-28BD-283A-E763A806861F}" name="Simone Toccacieli" initials="ST" userId="522eb801a689de7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authami Jeevakumar" initials="GJ" lastIdx="0" clrIdx="0">
    <p:extLst>
      <p:ext uri="{19B8F6BF-5375-455C-9EA6-DF929625EA0E}">
        <p15:presenceInfo xmlns:p15="http://schemas.microsoft.com/office/powerpoint/2012/main" userId="S::Gauthami.Jeevakumar@apothecom.com::420ee20b-b527-409b-9a31-07e5a9b4755d" providerId="AD"/>
      </p:ext>
    </p:extLst>
  </p:cmAuthor>
  <p:cmAuthor id="2" name="ApotheCom" initials="APO" lastIdx="0" clrIdx="1">
    <p:extLst>
      <p:ext uri="{19B8F6BF-5375-455C-9EA6-DF929625EA0E}">
        <p15:presenceInfo xmlns:p15="http://schemas.microsoft.com/office/powerpoint/2012/main" userId="ApotheC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1" autoAdjust="0"/>
    <p:restoredTop sz="96357" autoAdjust="0"/>
  </p:normalViewPr>
  <p:slideViewPr>
    <p:cSldViewPr snapToGrid="0" snapToObjects="1">
      <p:cViewPr varScale="1">
        <p:scale>
          <a:sx n="89" d="100"/>
          <a:sy n="89" d="100"/>
        </p:scale>
        <p:origin x="744" y="72"/>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638EA-F28F-4186-B0D3-2C37CEA87091}" type="datetimeFigureOut">
              <a:rPr lang="en-GB" smtClean="0"/>
              <a:t>04/03/2022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E7536F-6390-4F6E-9829-0EEBE19F6454}" type="slidenum">
              <a:rPr lang="en-GB" smtClean="0"/>
              <a:t>‹N›</a:t>
            </a:fld>
            <a:endParaRPr lang="en-GB"/>
          </a:p>
        </p:txBody>
      </p:sp>
    </p:spTree>
    <p:extLst>
      <p:ext uri="{BB962C8B-B14F-4D97-AF65-F5344CB8AC3E}">
        <p14:creationId xmlns:p14="http://schemas.microsoft.com/office/powerpoint/2010/main" val="321721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1</a:t>
            </a:fld>
            <a:endParaRPr lang="en-GB"/>
          </a:p>
        </p:txBody>
      </p:sp>
    </p:spTree>
    <p:extLst>
      <p:ext uri="{BB962C8B-B14F-4D97-AF65-F5344CB8AC3E}">
        <p14:creationId xmlns:p14="http://schemas.microsoft.com/office/powerpoint/2010/main" val="424679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2140821-9CD4-4219-BA48-CAE0060C9DFF}" type="slidenum">
              <a:rPr lang="en-US" altLang="en-US" smtClean="0">
                <a:solidFill>
                  <a:schemeClr val="tx1"/>
                </a:solidFill>
                <a:latin typeface="Calibri" pitchFamily="34" charset="0"/>
              </a:rPr>
              <a:t>11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303376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2BF89659-16BF-4249-AAC5-FB21DF7EFDD8}" type="slidenum">
              <a:rPr lang="en-US" altLang="en-US" smtClean="0">
                <a:solidFill>
                  <a:schemeClr val="tx1"/>
                </a:solidFill>
                <a:latin typeface="Calibri" pitchFamily="34" charset="0"/>
              </a:rPr>
              <a:t>12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129214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FF8A63F-3ADD-4A67-8F5B-6BECD6756724}" type="slidenum">
              <a:rPr lang="en-US" altLang="en-US" smtClean="0">
                <a:solidFill>
                  <a:schemeClr val="tx1"/>
                </a:solidFill>
                <a:latin typeface="Calibri" pitchFamily="34" charset="0"/>
              </a:rPr>
              <a:t>13</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201830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67608BA5-FD61-4D43-AA53-510B3D6E3655}" type="slidenum">
              <a:rPr lang="en-US" altLang="en-US" smtClean="0">
                <a:solidFill>
                  <a:schemeClr val="tx1"/>
                </a:solidFill>
                <a:latin typeface="Calibri" pitchFamily="34" charset="0"/>
              </a:rPr>
              <a:t>14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153096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4FFBB07C-4018-4A98-A1DC-4EE7F558FCEE}" type="slidenum">
              <a:rPr lang="en-US" altLang="en-US" smtClean="0">
                <a:solidFill>
                  <a:schemeClr val="tx1"/>
                </a:solidFill>
                <a:latin typeface="Calibri" pitchFamily="34" charset="0"/>
              </a:rPr>
              <a:t>15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687148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10460DC6-D6AD-48ED-84DC-AE572FD3BD60}" type="slidenum">
              <a:rPr lang="en-US" altLang="en-US" smtClean="0">
                <a:solidFill>
                  <a:schemeClr val="tx1"/>
                </a:solidFill>
                <a:latin typeface="Calibri" pitchFamily="34" charset="0"/>
              </a:rPr>
              <a:t>16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58964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277C8EB9-FFB7-42E0-86CB-5158F83DAF3F}" type="slidenum">
              <a:rPr lang="en-US" altLang="en-US" smtClean="0">
                <a:solidFill>
                  <a:schemeClr val="tx1"/>
                </a:solidFill>
                <a:latin typeface="Calibri" pitchFamily="34" charset="0"/>
              </a:rPr>
              <a:t>17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47690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3D017FFA-EA15-49D1-8A75-60681D775275}" type="slidenum">
              <a:rPr lang="en-US" altLang="en-US" smtClean="0">
                <a:solidFill>
                  <a:schemeClr val="tx1"/>
                </a:solidFill>
                <a:latin typeface="Calibri" pitchFamily="34" charset="0"/>
              </a:rPr>
              <a:t>18</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0761573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7E8C718B-7BED-4284-9724-28B76CCB33AC}" type="slidenum">
              <a:rPr lang="en-US" altLang="en-US" smtClean="0">
                <a:solidFill>
                  <a:schemeClr val="tx1"/>
                </a:solidFill>
                <a:latin typeface="Calibri" pitchFamily="34" charset="0"/>
              </a:rPr>
              <a:t>19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749314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20</a:t>
            </a:fld>
            <a:endParaRPr lang="en-GB"/>
          </a:p>
        </p:txBody>
      </p:sp>
    </p:spTree>
    <p:extLst>
      <p:ext uri="{BB962C8B-B14F-4D97-AF65-F5344CB8AC3E}">
        <p14:creationId xmlns:p14="http://schemas.microsoft.com/office/powerpoint/2010/main" val="2103427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495B6A2C-EA28-44CC-AC2C-02458E88B794}" type="slidenum">
              <a:rPr lang="en-US" altLang="en-US" smtClean="0">
                <a:solidFill>
                  <a:schemeClr val="tx1"/>
                </a:solidFill>
                <a:latin typeface="Calibri" pitchFamily="34" charset="0"/>
              </a:rPr>
              <a:t>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0875107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E748B2F1-223C-45D9-8DE5-0EA3F432BA08}" type="slidenum">
              <a:rPr lang="en-US" altLang="en-US" smtClean="0">
                <a:solidFill>
                  <a:schemeClr val="tx1"/>
                </a:solidFill>
                <a:latin typeface="Calibri" pitchFamily="34" charset="0"/>
              </a:rPr>
              <a:t>21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41436913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D4DE57F6-E9DF-4D17-BDB8-5117022A1AD8}" type="slidenum">
              <a:rPr lang="en-US" altLang="en-US" smtClean="0">
                <a:solidFill>
                  <a:schemeClr val="tx1"/>
                </a:solidFill>
                <a:latin typeface="Calibri" pitchFamily="34" charset="0"/>
              </a:rPr>
              <a:t>22</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273472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23</a:t>
            </a:fld>
            <a:endParaRPr lang="en-GB"/>
          </a:p>
        </p:txBody>
      </p:sp>
    </p:spTree>
    <p:extLst>
      <p:ext uri="{BB962C8B-B14F-4D97-AF65-F5344CB8AC3E}">
        <p14:creationId xmlns:p14="http://schemas.microsoft.com/office/powerpoint/2010/main" val="973950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B018A682-67B6-4400-ADAE-4933E24BE8E6}" type="slidenum">
              <a:rPr lang="en-US" altLang="en-US" smtClean="0">
                <a:solidFill>
                  <a:schemeClr val="tx1"/>
                </a:solidFill>
                <a:latin typeface="Calibri" pitchFamily="34" charset="0"/>
              </a:rPr>
              <a:t>24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787060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76211C74-8D4C-49CC-9958-1FFD01D9180F}" type="slidenum">
              <a:rPr lang="en-US" altLang="en-US" smtClean="0">
                <a:solidFill>
                  <a:schemeClr val="tx1"/>
                </a:solidFill>
                <a:latin typeface="Calibri" pitchFamily="34" charset="0"/>
              </a:rPr>
              <a:t>25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94884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5BB0E26-15C6-424A-BC11-B1FB0FD2B0F8}" type="slidenum">
              <a:rPr lang="en-US" altLang="en-US" smtClean="0">
                <a:solidFill>
                  <a:schemeClr val="tx1"/>
                </a:solidFill>
                <a:latin typeface="Calibri" pitchFamily="34" charset="0"/>
              </a:rPr>
              <a:t>26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9796248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216BF17F-4C76-4DE0-AB86-89B4E1D29CE8}" type="slidenum">
              <a:rPr lang="en-US" altLang="en-US" smtClean="0">
                <a:solidFill>
                  <a:schemeClr val="tx1"/>
                </a:solidFill>
                <a:latin typeface="Calibri" pitchFamily="34" charset="0"/>
              </a:rPr>
              <a:t>27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7494353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BE7536F-6390-4F6E-9829-0EEBE19F6454}" type="slidenum">
              <a:rPr lang="en-GB" smtClean="0"/>
              <a:t>28</a:t>
            </a:fld>
            <a:endParaRPr lang="en-GB"/>
          </a:p>
        </p:txBody>
      </p:sp>
    </p:spTree>
    <p:extLst>
      <p:ext uri="{BB962C8B-B14F-4D97-AF65-F5344CB8AC3E}">
        <p14:creationId xmlns:p14="http://schemas.microsoft.com/office/powerpoint/2010/main" val="9129775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CE271FF7-74CF-44DE-B8AC-A3D430FDC8E8}" type="slidenum">
              <a:rPr lang="en-US" altLang="en-US" smtClean="0">
                <a:solidFill>
                  <a:schemeClr val="tx1"/>
                </a:solidFill>
                <a:latin typeface="Calibri" pitchFamily="34" charset="0"/>
              </a:rPr>
              <a:t>29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372359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8BB52786-C073-4422-8A9E-AB38A0693E9A}" type="slidenum">
              <a:rPr lang="en-US" altLang="en-US" smtClean="0">
                <a:solidFill>
                  <a:schemeClr val="tx1"/>
                </a:solidFill>
                <a:latin typeface="Calibri" pitchFamily="34" charset="0"/>
              </a:rPr>
              <a:t>30</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1583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CE583626-C831-4D3C-BBB9-B81141795C9A}" type="slidenum">
              <a:rPr lang="en-US" altLang="en-US" smtClean="0">
                <a:solidFill>
                  <a:schemeClr val="tx1"/>
                </a:solidFill>
                <a:latin typeface="Calibri" pitchFamily="34" charset="0"/>
              </a:rPr>
              <a:t>4</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687600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71525" indent="-296863">
              <a:defRPr>
                <a:solidFill>
                  <a:schemeClr val="bg1"/>
                </a:solidFill>
                <a:latin typeface="Arial" panose="020B0604020202020204" pitchFamily="34" charset="0"/>
              </a:defRPr>
            </a:lvl2pPr>
            <a:lvl3pPr marL="1187450" indent="-236538">
              <a:defRPr>
                <a:solidFill>
                  <a:schemeClr val="bg1"/>
                </a:solidFill>
                <a:latin typeface="Arial" panose="020B0604020202020204" pitchFamily="34" charset="0"/>
              </a:defRPr>
            </a:lvl3pPr>
            <a:lvl4pPr marL="1663700" indent="-236538">
              <a:defRPr>
                <a:solidFill>
                  <a:schemeClr val="bg1"/>
                </a:solidFill>
                <a:latin typeface="Arial" panose="020B0604020202020204" pitchFamily="34" charset="0"/>
              </a:defRPr>
            </a:lvl4pPr>
            <a:lvl5pPr marL="2138363" indent="-236538">
              <a:defRPr>
                <a:solidFill>
                  <a:schemeClr val="bg1"/>
                </a:solidFill>
                <a:latin typeface="Arial" panose="020B0604020202020204" pitchFamily="34" charset="0"/>
              </a:defRPr>
            </a:lvl5pPr>
            <a:lvl6pPr marL="2595563" indent="-236538" eaLnBrk="0" fontAlgn="base" hangingPunct="0">
              <a:spcBef>
                <a:spcPct val="0"/>
              </a:spcBef>
              <a:spcAft>
                <a:spcPct val="0"/>
              </a:spcAft>
              <a:defRPr>
                <a:solidFill>
                  <a:schemeClr val="bg1"/>
                </a:solidFill>
                <a:latin typeface="Arial" panose="020B0604020202020204" pitchFamily="34" charset="0"/>
              </a:defRPr>
            </a:lvl6pPr>
            <a:lvl7pPr marL="3052763" indent="-236538" eaLnBrk="0" fontAlgn="base" hangingPunct="0">
              <a:spcBef>
                <a:spcPct val="0"/>
              </a:spcBef>
              <a:spcAft>
                <a:spcPct val="0"/>
              </a:spcAft>
              <a:defRPr>
                <a:solidFill>
                  <a:schemeClr val="bg1"/>
                </a:solidFill>
                <a:latin typeface="Arial" panose="020B0604020202020204" pitchFamily="34" charset="0"/>
              </a:defRPr>
            </a:lvl7pPr>
            <a:lvl8pPr marL="3509963" indent="-236538" eaLnBrk="0" fontAlgn="base" hangingPunct="0">
              <a:spcBef>
                <a:spcPct val="0"/>
              </a:spcBef>
              <a:spcAft>
                <a:spcPct val="0"/>
              </a:spcAft>
              <a:defRPr>
                <a:solidFill>
                  <a:schemeClr val="bg1"/>
                </a:solidFill>
                <a:latin typeface="Arial" panose="020B0604020202020204" pitchFamily="34" charset="0"/>
              </a:defRPr>
            </a:lvl8pPr>
            <a:lvl9pPr marL="3967163" indent="-236538" eaLnBrk="0" fontAlgn="base" hangingPunct="0">
              <a:spcBef>
                <a:spcPct val="0"/>
              </a:spcBef>
              <a:spcAft>
                <a:spcPct val="0"/>
              </a:spcAft>
              <a:defRPr>
                <a:solidFill>
                  <a:schemeClr val="bg1"/>
                </a:solidFill>
                <a:latin typeface="Arial" panose="020B0604020202020204" pitchFamily="34" charset="0"/>
              </a:defRPr>
            </a:lvl9pPr>
          </a:lstStyle>
          <a:p>
            <a:fld id="{DAC9EE82-7B7B-4BAC-8258-4A60EAFC87D7}" type="slidenum">
              <a:rPr lang="en-US" altLang="en-US" smtClean="0">
                <a:solidFill>
                  <a:schemeClr val="tx1"/>
                </a:solidFill>
                <a:latin typeface="Calibri" pitchFamily="34" charset="0"/>
              </a:rPr>
              <a:t>31</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991302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64E1C818-ACBC-45AF-BD15-9C530C56733E}" type="slidenum">
              <a:rPr lang="en-US" altLang="en-US" smtClean="0">
                <a:solidFill>
                  <a:schemeClr val="tx1"/>
                </a:solidFill>
                <a:latin typeface="Calibri" pitchFamily="34" charset="0"/>
              </a:rPr>
              <a:t>33</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8111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E56FA10D-41AA-4030-A86E-435D56A41590}" type="slidenum">
              <a:rPr lang="en-US" altLang="en-US" smtClean="0">
                <a:solidFill>
                  <a:schemeClr val="tx1"/>
                </a:solidFill>
                <a:latin typeface="Calibri" pitchFamily="34" charset="0"/>
              </a:rPr>
              <a:t>5</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3490974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6A64AB0E-F05C-4533-99F2-066B830BF6E6}" type="slidenum">
              <a:rPr lang="en-US" altLang="en-US" smtClean="0">
                <a:solidFill>
                  <a:schemeClr val="tx1"/>
                </a:solidFill>
                <a:latin typeface="Calibri" pitchFamily="34" charset="0"/>
              </a:rPr>
              <a:t>6</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1492495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59F0CB49-D7A5-433B-B6A2-A2BE1B681F3D}" type="slidenum">
              <a:rPr lang="en-US" altLang="en-US" smtClean="0">
                <a:solidFill>
                  <a:schemeClr val="tx1"/>
                </a:solidFill>
                <a:latin typeface="Calibri" pitchFamily="34" charset="0"/>
              </a:rPr>
              <a:t>7</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558528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77C92906-5BB1-4D66-A46C-0C93CE8FB6EB}" type="slidenum">
              <a:rPr lang="en-US" altLang="en-US" smtClean="0">
                <a:solidFill>
                  <a:schemeClr val="tx1"/>
                </a:solidFill>
                <a:latin typeface="Calibri" pitchFamily="34" charset="0"/>
              </a:rPr>
              <a:t>8</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176030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31B69AFA-5DE5-4DEC-8663-7CAA78FB9C9D}" type="slidenum">
              <a:rPr lang="en-US" altLang="en-US" smtClean="0">
                <a:solidFill>
                  <a:schemeClr val="tx1"/>
                </a:solidFill>
                <a:latin typeface="Calibri" pitchFamily="34" charset="0"/>
              </a:rPr>
              <a:t>9</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8293839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bg1"/>
                </a:solidFill>
                <a:latin typeface="Arial" panose="020B0604020202020204" pitchFamily="34" charset="0"/>
              </a:defRPr>
            </a:lvl1pPr>
            <a:lvl2pPr marL="742950" indent="-285750">
              <a:defRPr>
                <a:solidFill>
                  <a:schemeClr val="bg1"/>
                </a:solidFill>
                <a:latin typeface="Arial" panose="020B0604020202020204" pitchFamily="34" charset="0"/>
              </a:defRPr>
            </a:lvl2pPr>
            <a:lvl3pPr marL="1143000" indent="-228600">
              <a:defRPr>
                <a:solidFill>
                  <a:schemeClr val="bg1"/>
                </a:solidFill>
                <a:latin typeface="Arial" panose="020B0604020202020204" pitchFamily="34" charset="0"/>
              </a:defRPr>
            </a:lvl3pPr>
            <a:lvl4pPr marL="1600200" indent="-228600">
              <a:defRPr>
                <a:solidFill>
                  <a:schemeClr val="bg1"/>
                </a:solidFill>
                <a:latin typeface="Arial" panose="020B0604020202020204" pitchFamily="34" charset="0"/>
              </a:defRPr>
            </a:lvl4pPr>
            <a:lvl5pPr marL="2057400" indent="-228600">
              <a:defRPr>
                <a:solidFill>
                  <a:schemeClr val="bg1"/>
                </a:solidFill>
                <a:latin typeface="Arial" panose="020B0604020202020204" pitchFamily="34" charset="0"/>
              </a:defRPr>
            </a:lvl5pPr>
            <a:lvl6pPr marL="2514600" indent="-228600" eaLnBrk="0" fontAlgn="base" hangingPunct="0">
              <a:spcBef>
                <a:spcPct val="0"/>
              </a:spcBef>
              <a:spcAft>
                <a:spcPct val="0"/>
              </a:spcAft>
              <a:defRPr>
                <a:solidFill>
                  <a:schemeClr val="bg1"/>
                </a:solidFill>
                <a:latin typeface="Arial" panose="020B0604020202020204" pitchFamily="34" charset="0"/>
              </a:defRPr>
            </a:lvl6pPr>
            <a:lvl7pPr marL="2971800" indent="-228600" eaLnBrk="0" fontAlgn="base" hangingPunct="0">
              <a:spcBef>
                <a:spcPct val="0"/>
              </a:spcBef>
              <a:spcAft>
                <a:spcPct val="0"/>
              </a:spcAft>
              <a:defRPr>
                <a:solidFill>
                  <a:schemeClr val="bg1"/>
                </a:solidFill>
                <a:latin typeface="Arial" panose="020B0604020202020204" pitchFamily="34" charset="0"/>
              </a:defRPr>
            </a:lvl7pPr>
            <a:lvl8pPr marL="3429000" indent="-228600" eaLnBrk="0" fontAlgn="base" hangingPunct="0">
              <a:spcBef>
                <a:spcPct val="0"/>
              </a:spcBef>
              <a:spcAft>
                <a:spcPct val="0"/>
              </a:spcAft>
              <a:defRPr>
                <a:solidFill>
                  <a:schemeClr val="bg1"/>
                </a:solidFill>
                <a:latin typeface="Arial" panose="020B0604020202020204" pitchFamily="34" charset="0"/>
              </a:defRPr>
            </a:lvl8pPr>
            <a:lvl9pPr marL="3886200" indent="-228600" eaLnBrk="0" fontAlgn="base" hangingPunct="0">
              <a:spcBef>
                <a:spcPct val="0"/>
              </a:spcBef>
              <a:spcAft>
                <a:spcPct val="0"/>
              </a:spcAft>
              <a:defRPr>
                <a:solidFill>
                  <a:schemeClr val="bg1"/>
                </a:solidFill>
                <a:latin typeface="Arial" panose="020B0604020202020204" pitchFamily="34" charset="0"/>
              </a:defRPr>
            </a:lvl9pPr>
          </a:lstStyle>
          <a:p>
            <a:fld id="{7E55022B-5C2F-41B2-B12D-336C9F867CF5}" type="slidenum">
              <a:rPr lang="en-US" altLang="en-US" smtClean="0">
                <a:solidFill>
                  <a:schemeClr val="tx1"/>
                </a:solidFill>
                <a:latin typeface="Calibri" pitchFamily="34" charset="0"/>
              </a:rPr>
              <a:t>10</a:t>
            </a:fld>
            <a:endParaRPr lang="en-US" altLang="en-US">
              <a:solidFill>
                <a:schemeClr val="tx1"/>
              </a:solidFill>
              <a:latin typeface="Calibri" pitchFamily="34" charset="0"/>
            </a:endParaRPr>
          </a:p>
        </p:txBody>
      </p:sp>
    </p:spTree>
    <p:extLst>
      <p:ext uri="{BB962C8B-B14F-4D97-AF65-F5344CB8AC3E}">
        <p14:creationId xmlns:p14="http://schemas.microsoft.com/office/powerpoint/2010/main" val="22038820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41979B8C-52AD-6647-AEAF-687E79C1C8E5}"/>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279022B-D2C5-2847-97C7-97E44D9E9CFA}"/>
              </a:ext>
            </a:extLst>
          </p:cNvPr>
          <p:cNvSpPr>
            <a:spLocks noGrp="1"/>
          </p:cNvSpPr>
          <p:nvPr>
            <p:ph type="ctrTitle"/>
          </p:nvPr>
        </p:nvSpPr>
        <p:spPr>
          <a:xfrm>
            <a:off x="1524000" y="1832942"/>
            <a:ext cx="9144000" cy="2444275"/>
          </a:xfrm>
          <a:prstGeom prst="roundRect">
            <a:avLst>
              <a:gd name="adj" fmla="val 17893"/>
            </a:avLst>
          </a:prstGeom>
          <a:solidFill>
            <a:schemeClr val="bg1">
              <a:alpha val="68000"/>
            </a:schemeClr>
          </a:solidFill>
        </p:spPr>
        <p:txBody>
          <a:bodyPr lIns="72000" tIns="251999" rIns="72000" bIns="144000" anchor="b">
            <a:spAutoFit/>
          </a:bodyPr>
          <a:lstStyle>
            <a:lvl1pPr algn="ctr">
              <a:defRPr sz="6000">
                <a:solidFill>
                  <a:schemeClr val="accent2"/>
                </a:solidFill>
              </a:defRPr>
            </a:lvl1pPr>
          </a:lstStyle>
          <a:p>
            <a:r>
              <a:rPr lang="en-GB"/>
              <a:t>Click to edit Master title style</a:t>
            </a:r>
          </a:p>
        </p:txBody>
      </p:sp>
      <p:sp>
        <p:nvSpPr>
          <p:cNvPr id="3" name="Subtitle 2">
            <a:extLst>
              <a:ext uri="{FF2B5EF4-FFF2-40B4-BE49-F238E27FC236}">
                <a16:creationId xmlns:a16="http://schemas.microsoft.com/office/drawing/2014/main" id="{52EE931F-33A2-BA41-A7A4-8222A04AAEF8}"/>
              </a:ext>
            </a:extLst>
          </p:cNvPr>
          <p:cNvSpPr>
            <a:spLocks noGrp="1"/>
          </p:cNvSpPr>
          <p:nvPr>
            <p:ph type="subTitle" idx="1"/>
          </p:nvPr>
        </p:nvSpPr>
        <p:spPr>
          <a:xfrm>
            <a:off x="1524000" y="4369293"/>
            <a:ext cx="9144000" cy="1080822"/>
          </a:xfrm>
          <a:prstGeom prst="roundRect">
            <a:avLst>
              <a:gd name="adj" fmla="val 32496"/>
            </a:avLst>
          </a:prstGeom>
          <a:noFill/>
          <a:ln>
            <a:noFill/>
          </a:ln>
        </p:spPr>
        <p:txBody>
          <a:bodyPr lIns="72000" tIns="216000" rIns="72000" bIns="216000" anchor="t">
            <a:spAutoFit/>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9" name="Rectangle 8">
            <a:extLst>
              <a:ext uri="{FF2B5EF4-FFF2-40B4-BE49-F238E27FC236}">
                <a16:creationId xmlns:a16="http://schemas.microsoft.com/office/drawing/2014/main" id="{946E715A-8C19-F54D-AB90-4177417E76F5}"/>
              </a:ext>
            </a:extLst>
          </p:cNvPr>
          <p:cNvSpPr/>
          <p:nvPr userDrawn="1"/>
        </p:nvSpPr>
        <p:spPr>
          <a:xfrm>
            <a:off x="0" y="0"/>
            <a:ext cx="12192000" cy="1127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6">
            <a:extLst>
              <a:ext uri="{FF2B5EF4-FFF2-40B4-BE49-F238E27FC236}">
                <a16:creationId xmlns:a16="http://schemas.microsoft.com/office/drawing/2014/main" id="{C5E86249-BF3A-CA4F-821B-8B5B13F22491}"/>
              </a:ext>
            </a:extLst>
          </p:cNvPr>
          <p:cNvPicPr>
            <a:picLocks noChangeAspect="1"/>
          </p:cNvPicPr>
          <p:nvPr userDrawn="1"/>
        </p:nvPicPr>
        <p:blipFill>
          <a:blip r:embed="rId3"/>
          <a:srcRect l="7303" t="25182" r="6285" b="21934"/>
          <a:stretch>
            <a:fillRect/>
          </a:stretch>
        </p:blipFill>
        <p:spPr bwMode="auto">
          <a:xfrm>
            <a:off x="213360" y="142240"/>
            <a:ext cx="2794000" cy="85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a:extLst>
              <a:ext uri="{FF2B5EF4-FFF2-40B4-BE49-F238E27FC236}">
                <a16:creationId xmlns:a16="http://schemas.microsoft.com/office/drawing/2014/main" id="{1C265DB6-7011-5742-AAA7-29308E23DC8D}"/>
              </a:ext>
            </a:extLst>
          </p:cNvPr>
          <p:cNvCxnSpPr/>
          <p:nvPr userDrawn="1"/>
        </p:nvCxnSpPr>
        <p:spPr>
          <a:xfrm>
            <a:off x="0" y="1115122"/>
            <a:ext cx="12192000"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CB08BC2-5CE1-D74F-ADA7-31626E0A36A2}"/>
              </a:ext>
            </a:extLst>
          </p:cNvPr>
          <p:cNvCxnSpPr/>
          <p:nvPr userDrawn="1"/>
        </p:nvCxnSpPr>
        <p:spPr>
          <a:xfrm>
            <a:off x="0" y="1184052"/>
            <a:ext cx="121920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 Placeholder 7">
            <a:extLst>
              <a:ext uri="{FF2B5EF4-FFF2-40B4-BE49-F238E27FC236}">
                <a16:creationId xmlns:a16="http://schemas.microsoft.com/office/drawing/2014/main" id="{B78CE290-A1E4-4442-90F0-073E54BE44D0}"/>
              </a:ext>
            </a:extLst>
          </p:cNvPr>
          <p:cNvSpPr>
            <a:spLocks noGrp="1"/>
          </p:cNvSpPr>
          <p:nvPr>
            <p:ph type="body" sz="quarter" idx="13"/>
          </p:nvPr>
        </p:nvSpPr>
        <p:spPr>
          <a:xfrm>
            <a:off x="283012" y="5906814"/>
            <a:ext cx="8975288" cy="777875"/>
          </a:xfrm>
          <a:prstGeom prst="rect">
            <a:avLst/>
          </a:prstGeom>
          <a:ln>
            <a:noFill/>
          </a:ln>
        </p:spPr>
        <p:txBody>
          <a:bodyPr anchor="b">
            <a:normAutofit/>
          </a:bodyPr>
          <a:lstStyle>
            <a:lvl1pPr marL="0" indent="0">
              <a:buNone/>
              <a:defRPr sz="10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216132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chemeClr val="bg1">
            <a:lumMod val="95000"/>
          </a:schemeClr>
        </a:solidFill>
        <a:effectLst/>
      </p:bgPr>
    </p:bg>
    <p:spTree>
      <p:nvGrpSpPr>
        <p:cNvPr id="1" name=""/>
        <p:cNvGrpSpPr/>
        <p:nvPr/>
      </p:nvGrpSpPr>
      <p:grpSpPr>
        <a:xfrm>
          <a:off x="0" y="0"/>
          <a:ext cx="0" cy="0"/>
          <a:chOff x="0" y="0"/>
          <a:chExt cx="0" cy="0"/>
        </a:xfrm>
      </p:grpSpPr>
      <p:pic>
        <p:nvPicPr>
          <p:cNvPr id="10" name="Picture 9" descr="A picture containing person, indoor&#10;&#10;Description automatically generated">
            <a:extLst>
              <a:ext uri="{FF2B5EF4-FFF2-40B4-BE49-F238E27FC236}">
                <a16:creationId xmlns:a16="http://schemas.microsoft.com/office/drawing/2014/main" id="{5CDB9405-8AFA-A042-882F-E0AFD46017C8}"/>
              </a:ext>
            </a:extLst>
          </p:cNvPr>
          <p:cNvPicPr>
            <a:picLocks noChangeAspect="1"/>
          </p:cNvPicPr>
          <p:nvPr userDrawn="1"/>
        </p:nvPicPr>
        <p:blipFill>
          <a:blip r:embed="rId2"/>
          <a:srcRect l="29497" t="11365" r="11925" b="38509"/>
          <a:stretch>
            <a:fillRect/>
          </a:stretch>
        </p:blipFill>
        <p:spPr>
          <a:xfrm>
            <a:off x="0" y="0"/>
            <a:ext cx="12192000" cy="6858000"/>
          </a:xfrm>
          <a:prstGeom prst="rect">
            <a:avLst/>
          </a:prstGeom>
        </p:spPr>
      </p:pic>
      <p:sp>
        <p:nvSpPr>
          <p:cNvPr id="4" name="Rounded Rectangle 3">
            <a:extLst>
              <a:ext uri="{FF2B5EF4-FFF2-40B4-BE49-F238E27FC236}">
                <a16:creationId xmlns:a16="http://schemas.microsoft.com/office/drawing/2014/main" id="{8576FCC7-726A-9042-AD16-1A2FB603FBEF}"/>
              </a:ext>
            </a:extLst>
          </p:cNvPr>
          <p:cNvSpPr/>
          <p:nvPr userDrawn="1"/>
        </p:nvSpPr>
        <p:spPr>
          <a:xfrm>
            <a:off x="4860758" y="866274"/>
            <a:ext cx="6472989" cy="3320715"/>
          </a:xfrm>
          <a:prstGeom prst="roundRect">
            <a:avLst>
              <a:gd name="adj" fmla="val 1087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D89AB9E-9CA6-D349-B441-778A9DBB71C2}"/>
              </a:ext>
            </a:extLst>
          </p:cNvPr>
          <p:cNvSpPr>
            <a:spLocks noGrp="1"/>
          </p:cNvSpPr>
          <p:nvPr>
            <p:ph type="title"/>
          </p:nvPr>
        </p:nvSpPr>
        <p:spPr>
          <a:xfrm>
            <a:off x="5448507" y="1915521"/>
            <a:ext cx="5286703" cy="1495794"/>
          </a:xfrm>
        </p:spPr>
        <p:txBody>
          <a:bodyPr anchor="ctr">
            <a:spAutoFit/>
          </a:bodyPr>
          <a:lstStyle>
            <a:lvl1pPr>
              <a:defRPr sz="6000">
                <a:solidFill>
                  <a:schemeClr val="bg1"/>
                </a:solidFill>
              </a:defRPr>
            </a:lvl1pPr>
          </a:lstStyle>
          <a:p>
            <a:r>
              <a:rPr lang="en-GB"/>
              <a:t>Click to edit Master title style</a:t>
            </a:r>
          </a:p>
        </p:txBody>
      </p:sp>
      <p:sp>
        <p:nvSpPr>
          <p:cNvPr id="3" name="Text Placeholder 2">
            <a:extLst>
              <a:ext uri="{FF2B5EF4-FFF2-40B4-BE49-F238E27FC236}">
                <a16:creationId xmlns:a16="http://schemas.microsoft.com/office/drawing/2014/main" id="{2C0B954A-17B6-6A45-BD1A-327660E1AED4}"/>
              </a:ext>
            </a:extLst>
          </p:cNvPr>
          <p:cNvSpPr>
            <a:spLocks noGrp="1"/>
          </p:cNvSpPr>
          <p:nvPr>
            <p:ph type="body" idx="1"/>
          </p:nvPr>
        </p:nvSpPr>
        <p:spPr>
          <a:xfrm>
            <a:off x="5448507" y="4427659"/>
            <a:ext cx="5286703" cy="332399"/>
          </a:xfrm>
          <a:prstGeom prst="rect">
            <a:avLst/>
          </a:prstGeom>
          <a:ln>
            <a:noFill/>
          </a:ln>
        </p:spPr>
        <p:txBody>
          <a:bodyPr>
            <a:sp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6849681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83AAF71-F6BB-B54E-823A-C2C09FB0756D}"/>
              </a:ext>
            </a:extLst>
          </p:cNvPr>
          <p:cNvSpPr/>
          <p:nvPr userDrawn="1"/>
        </p:nvSpPr>
        <p:spPr>
          <a:xfrm>
            <a:off x="825500" y="419100"/>
            <a:ext cx="10490200" cy="901700"/>
          </a:xfrm>
          <a:prstGeom prst="roundRect">
            <a:avLst>
              <a:gd name="adj" fmla="val 293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D8C1EFC3-B0F7-414C-B976-EF18B332ED8F}"/>
              </a:ext>
            </a:extLst>
          </p:cNvPr>
          <p:cNvSpPr>
            <a:spLocks noGrp="1"/>
          </p:cNvSpPr>
          <p:nvPr>
            <p:ph type="sldNum" sz="quarter" idx="12"/>
          </p:nvPr>
        </p:nvSpPr>
        <p:spPr>
          <a:xfrm>
            <a:off x="11235558" y="1294966"/>
            <a:ext cx="414467" cy="184666"/>
          </a:xfrm>
        </p:spPr>
        <p:txBody>
          <a:bodyPr anchor="ctr"/>
          <a:lstStyle>
            <a:lvl1pPr algn="l">
              <a:defRPr>
                <a:solidFill>
                  <a:schemeClr val="accent2"/>
                </a:solidFill>
              </a:defRPr>
            </a:lvl1pPr>
          </a:lstStyle>
          <a:p>
            <a:fld id="{AAB9F4AE-94C9-DD40-A8EE-4822983D9098}" type="slidenum">
              <a:rPr lang="en-GB" smtClean="0"/>
              <a:t>‹N›</a:t>
            </a:fld>
            <a:endParaRPr lang="en-GB"/>
          </a:p>
        </p:txBody>
      </p:sp>
      <p:sp>
        <p:nvSpPr>
          <p:cNvPr id="9" name="Text Placeholder 7">
            <a:extLst>
              <a:ext uri="{FF2B5EF4-FFF2-40B4-BE49-F238E27FC236}">
                <a16:creationId xmlns:a16="http://schemas.microsoft.com/office/drawing/2014/main" id="{BD317952-E7AA-4924-AB43-0E70525C6EB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54723240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‹N›</a:t>
            </a:fld>
            <a:endParaRPr lang="en-GB"/>
          </a:p>
        </p:txBody>
      </p:sp>
      <p:sp>
        <p:nvSpPr>
          <p:cNvPr id="10" name="Text Placeholder 7">
            <a:extLst>
              <a:ext uri="{FF2B5EF4-FFF2-40B4-BE49-F238E27FC236}">
                <a16:creationId xmlns:a16="http://schemas.microsoft.com/office/drawing/2014/main" id="{9762E165-F8D3-4CC9-830B-B843D7579E65}"/>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144198507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‹N›</a:t>
            </a:fld>
            <a:endParaRPr lang="en-GB"/>
          </a:p>
        </p:txBody>
      </p:sp>
      <p:sp>
        <p:nvSpPr>
          <p:cNvPr id="10" name="Text Placeholder 7">
            <a:extLst>
              <a:ext uri="{FF2B5EF4-FFF2-40B4-BE49-F238E27FC236}">
                <a16:creationId xmlns:a16="http://schemas.microsoft.com/office/drawing/2014/main" id="{514C292B-FBE0-4F0F-9A36-966A15998B8D}"/>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665340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‹N›</a:t>
            </a:fld>
            <a:endParaRPr lang="en-GB"/>
          </a:p>
        </p:txBody>
      </p:sp>
      <p:sp>
        <p:nvSpPr>
          <p:cNvPr id="10" name="Text Placeholder 7">
            <a:extLst>
              <a:ext uri="{FF2B5EF4-FFF2-40B4-BE49-F238E27FC236}">
                <a16:creationId xmlns:a16="http://schemas.microsoft.com/office/drawing/2014/main" id="{EAA05E68-91B4-4663-99F6-7E6795CFA2CE}"/>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40609222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719F7E9E-B59B-044E-877B-83C28CD77AD5}"/>
              </a:ext>
            </a:extLst>
          </p:cNvPr>
          <p:cNvSpPr/>
          <p:nvPr userDrawn="1"/>
        </p:nvSpPr>
        <p:spPr>
          <a:xfrm>
            <a:off x="825500" y="419100"/>
            <a:ext cx="10490200" cy="901700"/>
          </a:xfrm>
          <a:prstGeom prst="roundRect">
            <a:avLst>
              <a:gd name="adj" fmla="val 29343"/>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CC22E53-BBF7-8B49-83EC-B43CCB3EC86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091CD5E-71F6-8A4D-A540-AB6C78E3B333}"/>
              </a:ext>
            </a:extLst>
          </p:cNvPr>
          <p:cNvSpPr>
            <a:spLocks noGrp="1"/>
          </p:cNvSpPr>
          <p:nvPr>
            <p:ph idx="1"/>
          </p:nvPr>
        </p:nvSpPr>
        <p:spPr/>
        <p:txBody>
          <a:bodyPr/>
          <a:lstStyle>
            <a:lvl1pPr>
              <a:buClr>
                <a:schemeClr val="accent6"/>
              </a:buClr>
              <a:defRPr/>
            </a:lvl1pPr>
            <a:lvl2pPr marL="685800" indent="-228600">
              <a:buClr>
                <a:schemeClr val="accent6"/>
              </a:buClr>
              <a:buFont typeface="System Font Regular"/>
              <a:buChar char="–"/>
              <a:defRPr/>
            </a:lvl2pPr>
            <a:lvl3pPr>
              <a:buClr>
                <a:schemeClr val="accent6"/>
              </a:buClr>
              <a:defRPr/>
            </a:lvl3pPr>
            <a:lvl4pPr marL="1600200" indent="-228600">
              <a:buClr>
                <a:schemeClr val="accent6"/>
              </a:buClr>
              <a:buFont typeface="System Font Regular"/>
              <a:buChar char="–"/>
              <a:defRPr/>
            </a:lvl4pPr>
            <a:lvl5pPr>
              <a:buClr>
                <a:schemeClr val="accent6"/>
              </a:buCl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5">
            <a:extLst>
              <a:ext uri="{FF2B5EF4-FFF2-40B4-BE49-F238E27FC236}">
                <a16:creationId xmlns:a16="http://schemas.microsoft.com/office/drawing/2014/main" id="{FF7C38D4-7D44-934B-A8D1-C647FD7596B6}"/>
              </a:ext>
            </a:extLst>
          </p:cNvPr>
          <p:cNvSpPr>
            <a:spLocks noGrp="1"/>
          </p:cNvSpPr>
          <p:nvPr>
            <p:ph type="sldNum" sz="quarter" idx="12"/>
          </p:nvPr>
        </p:nvSpPr>
        <p:spPr>
          <a:xfrm>
            <a:off x="11235558" y="1294966"/>
            <a:ext cx="414467" cy="184666"/>
          </a:xfrm>
        </p:spPr>
        <p:txBody>
          <a:bodyPr anchor="ctr"/>
          <a:lstStyle>
            <a:lvl1pPr algn="l">
              <a:defRPr>
                <a:solidFill>
                  <a:schemeClr val="accent3"/>
                </a:solidFill>
              </a:defRPr>
            </a:lvl1pPr>
          </a:lstStyle>
          <a:p>
            <a:fld id="{AAB9F4AE-94C9-DD40-A8EE-4822983D9098}" type="slidenum">
              <a:rPr lang="en-GB" smtClean="0"/>
              <a:t>‹N›</a:t>
            </a:fld>
            <a:endParaRPr lang="en-GB"/>
          </a:p>
        </p:txBody>
      </p:sp>
      <p:sp>
        <p:nvSpPr>
          <p:cNvPr id="10" name="Text Placeholder 7">
            <a:extLst>
              <a:ext uri="{FF2B5EF4-FFF2-40B4-BE49-F238E27FC236}">
                <a16:creationId xmlns:a16="http://schemas.microsoft.com/office/drawing/2014/main" id="{3B6F4B31-7773-46E4-8B6A-19FBBD647C70}"/>
              </a:ext>
            </a:extLst>
          </p:cNvPr>
          <p:cNvSpPr>
            <a:spLocks noGrp="1"/>
          </p:cNvSpPr>
          <p:nvPr>
            <p:ph type="body" sz="quarter" idx="13"/>
          </p:nvPr>
        </p:nvSpPr>
        <p:spPr>
          <a:xfrm>
            <a:off x="2378512" y="5906814"/>
            <a:ext cx="8975288" cy="777875"/>
          </a:xfrm>
          <a:prstGeom prst="rect">
            <a:avLst/>
          </a:prstGeom>
          <a:ln>
            <a:noFill/>
          </a:ln>
        </p:spPr>
        <p:txBody>
          <a:bodyPr anchor="b">
            <a:normAutofit/>
          </a:bodyPr>
          <a:lstStyle>
            <a:lvl1pPr marL="0" indent="0">
              <a:buNone/>
              <a:defRPr sz="1000">
                <a:solidFill>
                  <a:srgbClr val="898989"/>
                </a:solidFill>
              </a:defRPr>
            </a:lvl1pPr>
            <a:lvl2pPr marL="457200" indent="0">
              <a:buNone/>
              <a:defRPr/>
            </a:lvl2pPr>
            <a:lvl3pPr marL="914400" indent="0">
              <a:buNone/>
              <a:defRPr/>
            </a:lvl3pPr>
            <a:lvl4pPr marL="1371600" indent="0">
              <a:buNone/>
              <a:defRPr/>
            </a:lvl4pPr>
            <a:lvl5pPr marL="1828800" indent="0">
              <a:buNone/>
              <a:defRPr/>
            </a:lvl5pPr>
          </a:lstStyle>
          <a:p>
            <a:pPr lvl="0"/>
            <a:endParaRPr lang="en-GB"/>
          </a:p>
        </p:txBody>
      </p:sp>
    </p:spTree>
    <p:extLst>
      <p:ext uri="{BB962C8B-B14F-4D97-AF65-F5344CB8AC3E}">
        <p14:creationId xmlns:p14="http://schemas.microsoft.com/office/powerpoint/2010/main" val="22926019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0">
          <a:blip r:embed="rId2"/>
          <a:stretch>
            <a:fillRect/>
          </a:stretch>
        </a:blipFill>
        <a:effectLst/>
      </p:bgPr>
    </p:bg>
    <p:spTree>
      <p:nvGrpSpPr>
        <p:cNvPr id="1" name=""/>
        <p:cNvGrpSpPr/>
        <p:nvPr/>
      </p:nvGrpSpPr>
      <p:grpSpPr>
        <a:xfrm>
          <a:off x="0" y="0"/>
          <a:ext cx="0" cy="0"/>
          <a:chOff x="0" y="0"/>
          <a:chExt cx="0" cy="0"/>
        </a:xfrm>
      </p:grpSpPr>
      <p:pic>
        <p:nvPicPr>
          <p:cNvPr id="4" name="Picture 6" descr="CF Care logo CMY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16467" y="233363"/>
            <a:ext cx="5391151"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lstStyle>
            <a:lvl1pPr>
              <a:defRPr b="0" i="0">
                <a:solidFill>
                  <a:schemeClr val="bg1"/>
                </a:solidFill>
                <a:latin typeface="+mn-lt"/>
                <a:cs typeface="HelveticaNeueLT Std Med Cn"/>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2800" b="0" i="0">
                <a:solidFill>
                  <a:schemeClr val="bg1"/>
                </a:solidFill>
                <a:latin typeface="+mn-lt"/>
                <a:cs typeface="HelveticaNeueLT Std Med C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1705169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pic>
        <p:nvPicPr>
          <p:cNvPr id="4" name="Picture 6" descr="Vertex ppt BG.png"/>
          <p:cNvPicPr>
            <a:picLocks noChangeAspect="1"/>
          </p:cNvPicPr>
          <p:nvPr userDrawn="1"/>
        </p:nvPicPr>
        <p:blipFill>
          <a:blip r:embed="rId2">
            <a:extLst>
              <a:ext uri="{28A0092B-C50C-407E-A947-70E740481C1C}">
                <a14:useLocalDpi xmlns:a14="http://schemas.microsoft.com/office/drawing/2010/main" val="0"/>
              </a:ext>
            </a:extLst>
          </a:blip>
          <a:srcRect t="92735" b="5"/>
          <a:stretch>
            <a:fillRect/>
          </a:stretch>
        </p:blipFill>
        <p:spPr bwMode="auto">
          <a:xfrm>
            <a:off x="0" y="6367464"/>
            <a:ext cx="121920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F Care logo CMYK.png"/>
          <p:cNvPicPr>
            <a:picLocks noChangeAspect="1"/>
          </p:cNvPicPr>
          <p:nvPr userDrawn="1"/>
        </p:nvPicPr>
        <p:blipFill>
          <a:blip r:embed="rId3">
            <a:extLst>
              <a:ext uri="{28A0092B-C50C-407E-A947-70E740481C1C}">
                <a14:useLocalDpi xmlns:a14="http://schemas.microsoft.com/office/drawing/2010/main" val="0"/>
              </a:ext>
            </a:extLst>
          </a:blip>
          <a:srcRect r="31554" b="17529"/>
          <a:stretch>
            <a:fillRect/>
          </a:stretch>
        </p:blipFill>
        <p:spPr bwMode="auto">
          <a:xfrm>
            <a:off x="241301" y="6450014"/>
            <a:ext cx="108161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92870"/>
            <a:ext cx="10972800" cy="772608"/>
          </a:xfrm>
        </p:spPr>
        <p:txBody>
          <a:bodyPr>
            <a:normAutofit/>
          </a:bodyPr>
          <a:lstStyle>
            <a:lvl1pPr>
              <a:defRPr sz="2800" b="1" i="0">
                <a:solidFill>
                  <a:srgbClr val="1D2763"/>
                </a:solidFill>
                <a:latin typeface="+mj-lt"/>
                <a:cs typeface="HelveticaNeueLT Std Med Cn"/>
              </a:defRPr>
            </a:lvl1pPr>
          </a:lstStyle>
          <a:p>
            <a:r>
              <a:rPr lang="en-US"/>
              <a:t>Click to edit Master title style</a:t>
            </a:r>
          </a:p>
        </p:txBody>
      </p:sp>
      <p:sp>
        <p:nvSpPr>
          <p:cNvPr id="3" name="Content Placeholder 2"/>
          <p:cNvSpPr>
            <a:spLocks noGrp="1"/>
          </p:cNvSpPr>
          <p:nvPr>
            <p:ph idx="1"/>
          </p:nvPr>
        </p:nvSpPr>
        <p:spPr>
          <a:xfrm>
            <a:off x="609600" y="1569493"/>
            <a:ext cx="10972800" cy="4312692"/>
          </a:xfrm>
        </p:spPr>
        <p:txBody>
          <a:bodyPr/>
          <a:lstStyle>
            <a:lvl1pPr>
              <a:defRPr sz="2400" b="0" i="0">
                <a:solidFill>
                  <a:srgbClr val="1D2763"/>
                </a:solidFill>
                <a:latin typeface="+mn-lt"/>
                <a:cs typeface="HelveticaNeueLT Std Cn"/>
              </a:defRPr>
            </a:lvl1pPr>
          </a:lstStyle>
          <a:p>
            <a:pPr lvl="0"/>
            <a:r>
              <a:rPr lang="en-US"/>
              <a:t>Click to edit Master text styles</a:t>
            </a:r>
          </a:p>
        </p:txBody>
      </p:sp>
    </p:spTree>
    <p:extLst>
      <p:ext uri="{BB962C8B-B14F-4D97-AF65-F5344CB8AC3E}">
        <p14:creationId xmlns:p14="http://schemas.microsoft.com/office/powerpoint/2010/main" val="34316910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7F057A-068B-AD41-A988-BB1A04C930C3}"/>
              </a:ext>
            </a:extLst>
          </p:cNvPr>
          <p:cNvSpPr>
            <a:spLocks noGrp="1"/>
          </p:cNvSpPr>
          <p:nvPr>
            <p:ph type="body" idx="1"/>
          </p:nvPr>
        </p:nvSpPr>
        <p:spPr>
          <a:xfrm>
            <a:off x="838200" y="1473201"/>
            <a:ext cx="10515600" cy="4317999"/>
          </a:xfrm>
          <a:prstGeom prst="roundRect">
            <a:avLst>
              <a:gd name="adj" fmla="val 7843"/>
            </a:avLst>
          </a:prstGeom>
          <a:ln>
            <a:solidFill>
              <a:schemeClr val="tx1">
                <a:lumMod val="50000"/>
                <a:lumOff val="50000"/>
              </a:schemeClr>
            </a:solidFill>
          </a:ln>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5">
            <a:extLst>
              <a:ext uri="{FF2B5EF4-FFF2-40B4-BE49-F238E27FC236}">
                <a16:creationId xmlns:a16="http://schemas.microsoft.com/office/drawing/2014/main" id="{264BA763-E941-664E-846C-48F5F8F5EA05}"/>
              </a:ext>
            </a:extLst>
          </p:cNvPr>
          <p:cNvSpPr>
            <a:spLocks noGrp="1"/>
          </p:cNvSpPr>
          <p:nvPr>
            <p:ph type="sldNum" sz="quarter" idx="4"/>
          </p:nvPr>
        </p:nvSpPr>
        <p:spPr>
          <a:xfrm>
            <a:off x="8610600" y="6446579"/>
            <a:ext cx="2743200" cy="184666"/>
          </a:xfrm>
          <a:prstGeom prst="rect">
            <a:avLst/>
          </a:prstGeom>
        </p:spPr>
        <p:txBody>
          <a:bodyPr vert="horz" lIns="0" tIns="0" rIns="0" bIns="0" rtlCol="0" anchor="ctr">
            <a:spAutoFit/>
          </a:bodyPr>
          <a:lstStyle>
            <a:lvl1pPr algn="r">
              <a:defRPr sz="1200">
                <a:solidFill>
                  <a:schemeClr val="tx1">
                    <a:tint val="75000"/>
                  </a:schemeClr>
                </a:solidFill>
              </a:defRPr>
            </a:lvl1pPr>
          </a:lstStyle>
          <a:p>
            <a:fld id="{AAB9F4AE-94C9-DD40-A8EE-4822983D9098}" type="slidenum">
              <a:rPr lang="en-GB" smtClean="0"/>
              <a:t>‹N›</a:t>
            </a:fld>
            <a:endParaRPr lang="en-GB"/>
          </a:p>
        </p:txBody>
      </p:sp>
      <p:sp>
        <p:nvSpPr>
          <p:cNvPr id="2" name="Title Placeholder 1">
            <a:extLst>
              <a:ext uri="{FF2B5EF4-FFF2-40B4-BE49-F238E27FC236}">
                <a16:creationId xmlns:a16="http://schemas.microsoft.com/office/drawing/2014/main" id="{4EEB629F-04CB-6D4D-99FD-9C82BFD49E1A}"/>
              </a:ext>
            </a:extLst>
          </p:cNvPr>
          <p:cNvSpPr>
            <a:spLocks noGrp="1"/>
          </p:cNvSpPr>
          <p:nvPr>
            <p:ph type="title"/>
          </p:nvPr>
        </p:nvSpPr>
        <p:spPr>
          <a:xfrm>
            <a:off x="990600" y="571500"/>
            <a:ext cx="10223500" cy="660400"/>
          </a:xfrm>
          <a:prstGeom prst="rect">
            <a:avLst/>
          </a:prstGeom>
        </p:spPr>
        <p:txBody>
          <a:bodyPr vert="horz" lIns="0" tIns="0" rIns="0" bIns="0" rtlCol="0" anchor="ctr">
            <a:normAutofit/>
          </a:bodyPr>
          <a:lstStyle/>
          <a:p>
            <a:r>
              <a:rPr lang="en-GB"/>
              <a:t>Click to edit Master title style</a:t>
            </a:r>
          </a:p>
        </p:txBody>
      </p:sp>
      <p:pic>
        <p:nvPicPr>
          <p:cNvPr id="12" name="Picture 11" descr="Graphical user interface&#10;&#10;Description automatically generated with medium confidence">
            <a:extLst>
              <a:ext uri="{FF2B5EF4-FFF2-40B4-BE49-F238E27FC236}">
                <a16:creationId xmlns:a16="http://schemas.microsoft.com/office/drawing/2014/main" id="{B2B4F364-5D33-2443-8739-1B41881A5B22}"/>
              </a:ext>
            </a:extLst>
          </p:cNvPr>
          <p:cNvPicPr>
            <a:picLocks noChangeAspect="1"/>
          </p:cNvPicPr>
          <p:nvPr userDrawn="1"/>
        </p:nvPicPr>
        <p:blipFill>
          <a:blip r:embed="rId11"/>
          <a:srcRect l="8201" t="24911" r="8201" b="26678"/>
          <a:stretch>
            <a:fillRect/>
          </a:stretch>
        </p:blipFill>
        <p:spPr>
          <a:xfrm>
            <a:off x="203200" y="6180692"/>
            <a:ext cx="1816100" cy="524907"/>
          </a:xfrm>
          <a:prstGeom prst="rect">
            <a:avLst/>
          </a:prstGeom>
        </p:spPr>
      </p:pic>
    </p:spTree>
    <p:extLst>
      <p:ext uri="{BB962C8B-B14F-4D97-AF65-F5344CB8AC3E}">
        <p14:creationId xmlns:p14="http://schemas.microsoft.com/office/powerpoint/2010/main" val="389007698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50" r:id="rId3"/>
    <p:sldLayoutId id="2147483656" r:id="rId4"/>
    <p:sldLayoutId id="2147483661" r:id="rId5"/>
    <p:sldLayoutId id="2147483662" r:id="rId6"/>
    <p:sldLayoutId id="2147483663" r:id="rId7"/>
    <p:sldLayoutId id="2147483664" r:id="rId8"/>
    <p:sldLayoutId id="2147483665" r:id="rId9"/>
  </p:sldLayoutIdLst>
  <p:transition/>
  <p:txStyles>
    <p:titleStyle>
      <a:lvl1pPr algn="l" defTabSz="914400" rtl="0" eaLnBrk="1" latinLnBrk="0" hangingPunct="1">
        <a:lnSpc>
          <a:spcPct val="8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46812B-50D5-47E9-9AE0-15658DC5179C}"/>
              </a:ext>
            </a:extLst>
          </p:cNvPr>
          <p:cNvSpPr>
            <a:spLocks noGrp="1"/>
          </p:cNvSpPr>
          <p:nvPr>
            <p:ph type="ctrTitle"/>
          </p:nvPr>
        </p:nvSpPr>
        <p:spPr>
          <a:xfrm>
            <a:off x="1621426" y="2393202"/>
            <a:ext cx="8924172" cy="1859039"/>
          </a:xfrm>
        </p:spPr>
        <p:txBody>
          <a:bodyPr/>
          <a:lstStyle/>
          <a:p>
            <a:r>
              <a:rPr lang="it-IT" sz="6000" b="0" i="0" strike="noStrike" cap="none" spc="0" baseline="0">
                <a:solidFill>
                  <a:srgbClr val="7B2A84"/>
                </a:solidFill>
                <a:effectLst/>
                <a:latin typeface="Calibri Light"/>
                <a:ea typeface="Calibri Light"/>
                <a:cs typeface="Calibri Light"/>
              </a:rPr>
              <a:t>Tecniche di cambiamento del comportamento</a:t>
            </a:r>
          </a:p>
        </p:txBody>
      </p:sp>
      <p:sp>
        <p:nvSpPr>
          <p:cNvPr id="5" name="Subtitle 4">
            <a:extLst>
              <a:ext uri="{FF2B5EF4-FFF2-40B4-BE49-F238E27FC236}">
                <a16:creationId xmlns:a16="http://schemas.microsoft.com/office/drawing/2014/main" id="{A2F90BD9-EADF-43BA-97D5-44DCAC05A193}"/>
              </a:ext>
            </a:extLst>
          </p:cNvPr>
          <p:cNvSpPr>
            <a:spLocks noGrp="1"/>
          </p:cNvSpPr>
          <p:nvPr>
            <p:ph type="subTitle" idx="1"/>
          </p:nvPr>
        </p:nvSpPr>
        <p:spPr/>
        <p:txBody>
          <a:bodyPr/>
          <a:lstStyle/>
          <a:p>
            <a:endParaRPr lang="en-GB"/>
          </a:p>
        </p:txBody>
      </p:sp>
      <p:sp>
        <p:nvSpPr>
          <p:cNvPr id="6" name="Text Placeholder 5">
            <a:extLst>
              <a:ext uri="{FF2B5EF4-FFF2-40B4-BE49-F238E27FC236}">
                <a16:creationId xmlns:a16="http://schemas.microsoft.com/office/drawing/2014/main" id="{7DA9AE0C-C9B5-4120-9DBA-D5A66E57DAE9}"/>
              </a:ext>
            </a:extLst>
          </p:cNvPr>
          <p:cNvSpPr>
            <a:spLocks noGrp="1"/>
          </p:cNvSpPr>
          <p:nvPr>
            <p:ph type="body" sz="quarter" idx="13"/>
          </p:nvPr>
        </p:nvSpPr>
        <p:spPr/>
        <p:txBody>
          <a:bodyPr/>
          <a:lstStyle/>
          <a:p>
            <a:r>
              <a:rPr lang="it-IT" b="1" dirty="0">
                <a:solidFill>
                  <a:srgbClr val="7B2A84"/>
                </a:solidFill>
                <a:ea typeface="Calibri"/>
                <a:cs typeface="Calibri"/>
              </a:rPr>
              <a:t>INT-20-2100149</a:t>
            </a:r>
            <a:r>
              <a:rPr lang="it-IT" sz="1000" b="1" i="0" strike="noStrike" cap="none" spc="0" baseline="0" dirty="0">
                <a:solidFill>
                  <a:srgbClr val="7B2A84"/>
                </a:solidFill>
                <a:effectLst/>
                <a:latin typeface="Calibri"/>
                <a:ea typeface="Calibri"/>
                <a:cs typeface="Calibri"/>
              </a:rPr>
              <a:t>	Data di preparazione: </a:t>
            </a:r>
            <a:r>
              <a:rPr lang="it-IT" b="1" dirty="0">
                <a:solidFill>
                  <a:srgbClr val="7B2A84"/>
                </a:solidFill>
                <a:ea typeface="Calibri"/>
                <a:cs typeface="Calibri"/>
              </a:rPr>
              <a:t>gennaio 2022</a:t>
            </a:r>
            <a:endParaRPr lang="it-IT" sz="1000" b="1" i="0" strike="noStrike" cap="none" spc="0" baseline="0" dirty="0">
              <a:solidFill>
                <a:srgbClr val="7B2A84"/>
              </a:solidFill>
              <a:effectLst/>
              <a:latin typeface="Calibri"/>
              <a:ea typeface="Calibri"/>
              <a:cs typeface="Calibri"/>
            </a:endParaRPr>
          </a:p>
        </p:txBody>
      </p:sp>
    </p:spTree>
    <p:extLst>
      <p:ext uri="{BB962C8B-B14F-4D97-AF65-F5344CB8AC3E}">
        <p14:creationId xmlns:p14="http://schemas.microsoft.com/office/powerpoint/2010/main" val="170854853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Definizione degli obiettivi</a:t>
            </a:r>
          </a:p>
        </p:txBody>
      </p:sp>
      <p:sp>
        <p:nvSpPr>
          <p:cNvPr id="25603" name="Content Placeholder 2"/>
          <p:cNvSpPr>
            <a:spLocks noGrp="1"/>
          </p:cNvSpPr>
          <p:nvPr>
            <p:ph idx="1"/>
          </p:nvPr>
        </p:nvSpPr>
        <p:spPr/>
        <p:txBody>
          <a:bodyPr/>
          <a:lstStyle/>
          <a:p>
            <a:pPr eaLnBrk="1" hangingPunct="1"/>
            <a:r>
              <a:rPr lang="it-IT" sz="2800" b="0" i="0" strike="noStrike" cap="none" spc="0" baseline="0" dirty="0">
                <a:solidFill>
                  <a:srgbClr val="808080"/>
                </a:solidFill>
                <a:effectLst/>
                <a:latin typeface="Calibri"/>
                <a:ea typeface="Calibri"/>
                <a:cs typeface="Calibri"/>
              </a:rPr>
              <a:t>Definire obiettivi SMART:</a:t>
            </a:r>
          </a:p>
          <a:p>
            <a:pPr lvl="1"/>
            <a:r>
              <a:rPr lang="it-IT" sz="2400" b="1" i="0" strike="noStrike" cap="none" spc="0" baseline="0" dirty="0">
                <a:solidFill>
                  <a:srgbClr val="D16678"/>
                </a:solidFill>
                <a:effectLst/>
                <a:latin typeface="Calibri"/>
                <a:ea typeface="Calibri"/>
                <a:cs typeface="Calibri"/>
              </a:rPr>
              <a:t>S</a:t>
            </a:r>
            <a:r>
              <a:rPr lang="en-GB" altLang="en-US" dirty="0" err="1"/>
              <a:t>pecific</a:t>
            </a:r>
            <a:r>
              <a:rPr lang="it-IT" sz="2400" b="0" i="0" strike="noStrike" cap="none" spc="0" baseline="0" dirty="0">
                <a:solidFill>
                  <a:srgbClr val="808080"/>
                </a:solidFill>
                <a:effectLst/>
                <a:latin typeface="Calibri"/>
                <a:ea typeface="Calibri"/>
                <a:cs typeface="Calibri"/>
              </a:rPr>
              <a:t> (Specifico)</a:t>
            </a:r>
          </a:p>
          <a:p>
            <a:pPr lvl="1"/>
            <a:r>
              <a:rPr lang="it-IT" sz="2400" b="1" i="0" strike="noStrike" cap="none" spc="0" baseline="0" dirty="0">
                <a:solidFill>
                  <a:srgbClr val="D16678"/>
                </a:solidFill>
                <a:effectLst/>
                <a:latin typeface="Calibri"/>
                <a:ea typeface="Calibri"/>
                <a:cs typeface="Calibri"/>
              </a:rPr>
              <a:t>M</a:t>
            </a:r>
            <a:r>
              <a:rPr lang="en-GB" altLang="en-US" dirty="0" err="1"/>
              <a:t>easurable</a:t>
            </a:r>
            <a:r>
              <a:rPr lang="it-IT" sz="2400" b="0" i="0" strike="noStrike" cap="none" spc="0" baseline="0" dirty="0">
                <a:solidFill>
                  <a:srgbClr val="808080"/>
                </a:solidFill>
                <a:effectLst/>
                <a:latin typeface="Calibri"/>
                <a:ea typeface="Calibri"/>
                <a:cs typeface="Calibri"/>
              </a:rPr>
              <a:t> (Misurabile)</a:t>
            </a:r>
          </a:p>
          <a:p>
            <a:pPr lvl="1"/>
            <a:r>
              <a:rPr lang="it-IT" sz="2400" b="1" i="0" strike="noStrike" cap="none" spc="0" baseline="0" dirty="0">
                <a:solidFill>
                  <a:srgbClr val="D16678"/>
                </a:solidFill>
                <a:effectLst/>
                <a:latin typeface="Calibri"/>
                <a:ea typeface="Calibri"/>
                <a:cs typeface="Calibri"/>
              </a:rPr>
              <a:t>A</a:t>
            </a:r>
            <a:r>
              <a:rPr lang="en-GB" altLang="en-US" dirty="0" err="1"/>
              <a:t>ttainable</a:t>
            </a:r>
            <a:r>
              <a:rPr lang="it-IT" sz="2400" b="0" i="0" strike="noStrike" cap="none" spc="0" baseline="0" dirty="0">
                <a:solidFill>
                  <a:srgbClr val="808080"/>
                </a:solidFill>
                <a:effectLst/>
                <a:latin typeface="Calibri"/>
                <a:ea typeface="Calibri"/>
                <a:cs typeface="Calibri"/>
              </a:rPr>
              <a:t> (Raggiungibile)</a:t>
            </a:r>
          </a:p>
          <a:p>
            <a:pPr lvl="1"/>
            <a:r>
              <a:rPr lang="it-IT" sz="2400" b="1" i="0" strike="noStrike" cap="none" spc="0" baseline="0" dirty="0">
                <a:solidFill>
                  <a:srgbClr val="D16678"/>
                </a:solidFill>
                <a:effectLst/>
                <a:latin typeface="Calibri"/>
                <a:ea typeface="Calibri"/>
                <a:cs typeface="Calibri"/>
              </a:rPr>
              <a:t>R</a:t>
            </a:r>
            <a:r>
              <a:rPr lang="en-GB" altLang="en-US" dirty="0" err="1"/>
              <a:t>elevant</a:t>
            </a:r>
            <a:r>
              <a:rPr lang="it-IT" sz="2400" b="0" i="0" strike="noStrike" cap="none" spc="0" baseline="0" dirty="0">
                <a:solidFill>
                  <a:srgbClr val="808080"/>
                </a:solidFill>
                <a:effectLst/>
                <a:latin typeface="Calibri"/>
                <a:ea typeface="Calibri"/>
                <a:cs typeface="Calibri"/>
              </a:rPr>
              <a:t> (Rilevante)</a:t>
            </a:r>
          </a:p>
          <a:p>
            <a:pPr lvl="1"/>
            <a:r>
              <a:rPr lang="it-IT" sz="2400" b="1" i="0" strike="noStrike" cap="none" spc="0" baseline="0" dirty="0">
                <a:solidFill>
                  <a:srgbClr val="D16678"/>
                </a:solidFill>
                <a:effectLst/>
                <a:latin typeface="Calibri"/>
                <a:ea typeface="Calibri"/>
                <a:cs typeface="Calibri"/>
              </a:rPr>
              <a:t>T</a:t>
            </a:r>
            <a:r>
              <a:rPr lang="en-GB" altLang="en-US" dirty="0" err="1"/>
              <a:t>ime</a:t>
            </a:r>
            <a:r>
              <a:rPr lang="en-GB" altLang="en-US" dirty="0"/>
              <a:t>-bound</a:t>
            </a:r>
            <a:r>
              <a:rPr lang="it-IT" sz="2400" b="0" i="0" strike="noStrike" cap="none" spc="0" baseline="0" dirty="0">
                <a:solidFill>
                  <a:srgbClr val="808080"/>
                </a:solidFill>
                <a:effectLst/>
                <a:latin typeface="Calibri"/>
                <a:ea typeface="Calibri"/>
                <a:cs typeface="Calibri"/>
              </a:rPr>
              <a:t> (</a:t>
            </a:r>
            <a:r>
              <a:rPr lang="it-IT" dirty="0">
                <a:solidFill>
                  <a:srgbClr val="808080"/>
                </a:solidFill>
                <a:latin typeface="Calibri"/>
                <a:ea typeface="Calibri"/>
                <a:cs typeface="Calibri"/>
              </a:rPr>
              <a:t>T</a:t>
            </a:r>
            <a:r>
              <a:rPr lang="it-IT" sz="2400" b="0" i="0" strike="noStrike" cap="none" spc="0" baseline="0" dirty="0">
                <a:solidFill>
                  <a:srgbClr val="808080"/>
                </a:solidFill>
                <a:effectLst/>
                <a:latin typeface="Calibri"/>
                <a:ea typeface="Calibri"/>
                <a:cs typeface="Calibri"/>
              </a:rPr>
              <a:t>empo-dipendente)</a:t>
            </a:r>
          </a:p>
        </p:txBody>
      </p:sp>
      <p:sp>
        <p:nvSpPr>
          <p:cNvPr id="2" name="Text Placeholder 1">
            <a:extLst>
              <a:ext uri="{FF2B5EF4-FFF2-40B4-BE49-F238E27FC236}">
                <a16:creationId xmlns:a16="http://schemas.microsoft.com/office/drawing/2014/main" id="{7144F075-7296-4F33-BB97-74CC2B7C4C4C}"/>
              </a:ext>
            </a:extLst>
          </p:cNvPr>
          <p:cNvSpPr>
            <a:spLocks noGrp="1"/>
          </p:cNvSpPr>
          <p:nvPr>
            <p:ph type="body" sz="quarter" idx="13"/>
          </p:nvPr>
        </p:nvSpPr>
        <p:spPr/>
        <p:txBody>
          <a:bodyPr/>
          <a:lstStyle/>
          <a:p>
            <a:endParaRPr lang="en-GB"/>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Obiettivi e traguardi</a:t>
            </a:r>
            <a:endParaRPr lang="en-GB" altLang="en-US">
              <a:ea typeface="HelveticaNeueLT Std Med Cn"/>
            </a:endParaRPr>
          </a:p>
        </p:txBody>
      </p:sp>
      <p:sp>
        <p:nvSpPr>
          <p:cNvPr id="26627" name="Content Placeholder 2"/>
          <p:cNvSpPr>
            <a:spLocks noGrp="1"/>
          </p:cNvSpPr>
          <p:nvPr>
            <p:ph idx="1"/>
          </p:nvPr>
        </p:nvSpPr>
        <p:spPr/>
        <p:txBody>
          <a:bodyPr/>
          <a:lstStyle/>
          <a:p>
            <a:pPr eaLnBrk="1" hangingPunct="1"/>
            <a:r>
              <a:rPr lang="it-IT" sz="2800" b="0" i="0" strike="noStrike" cap="none" spc="0" baseline="0">
                <a:solidFill>
                  <a:srgbClr val="808080"/>
                </a:solidFill>
                <a:effectLst/>
                <a:latin typeface="Calibri"/>
                <a:ea typeface="Calibri"/>
                <a:cs typeface="Calibri"/>
              </a:rPr>
              <a:t>Questo significherà suddividere i grandi obiettivi in traguardi:</a:t>
            </a:r>
          </a:p>
        </p:txBody>
      </p:sp>
      <p:sp>
        <p:nvSpPr>
          <p:cNvPr id="3" name="Text Placeholder 2">
            <a:extLst>
              <a:ext uri="{FF2B5EF4-FFF2-40B4-BE49-F238E27FC236}">
                <a16:creationId xmlns:a16="http://schemas.microsoft.com/office/drawing/2014/main" id="{6A5F66D8-5C8A-8745-9FFB-244959D31431}"/>
              </a:ext>
            </a:extLst>
          </p:cNvPr>
          <p:cNvSpPr>
            <a:spLocks noGrp="1"/>
          </p:cNvSpPr>
          <p:nvPr>
            <p:ph type="body" sz="quarter" idx="13"/>
          </p:nvPr>
        </p:nvSpPr>
        <p:spPr/>
        <p:txBody>
          <a:bodyPr/>
          <a:lstStyle/>
          <a:p>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285383713"/>
              </p:ext>
            </p:extLst>
          </p:nvPr>
        </p:nvGraphicFramePr>
        <p:xfrm>
          <a:off x="2209800" y="2514601"/>
          <a:ext cx="7467600" cy="2365375"/>
        </p:xfrm>
        <a:graphic>
          <a:graphicData uri="http://schemas.openxmlformats.org/drawingml/2006/table">
            <a:tbl>
              <a:tblPr firstRow="1" bandRow="1">
                <a:tableStyleId>{93296810-A885-4BE3-A3E7-6D5BEEA58F35}</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685837">
                <a:tc>
                  <a:txBody>
                    <a:bodyPr/>
                    <a:lstStyle/>
                    <a:p>
                      <a:pPr algn="ctr">
                        <a:lnSpc>
                          <a:spcPct val="150000"/>
                        </a:lnSpc>
                      </a:pPr>
                      <a:r>
                        <a:rPr lang="it-IT" sz="2400" b="1" i="0" strike="noStrike" cap="none" spc="0" baseline="0">
                          <a:solidFill>
                            <a:srgbClr val="FFFFFF"/>
                          </a:solidFill>
                          <a:effectLst/>
                          <a:latin typeface="Calibri"/>
                          <a:ea typeface="Calibri"/>
                          <a:cs typeface="Calibri"/>
                        </a:rPr>
                        <a:t>Obiettivo</a:t>
                      </a:r>
                    </a:p>
                  </a:txBody>
                  <a:tcPr marT="45722" marB="45722"/>
                </a:tc>
                <a:tc>
                  <a:txBody>
                    <a:bodyPr/>
                    <a:lstStyle/>
                    <a:p>
                      <a:pPr algn="ctr">
                        <a:lnSpc>
                          <a:spcPct val="150000"/>
                        </a:lnSpc>
                      </a:pPr>
                      <a:r>
                        <a:rPr lang="it-IT" sz="2400" b="1" i="0" strike="noStrike" cap="none" spc="0" baseline="0">
                          <a:solidFill>
                            <a:srgbClr val="FFFFFF"/>
                          </a:solidFill>
                          <a:effectLst/>
                          <a:latin typeface="Calibri"/>
                          <a:ea typeface="Calibri"/>
                          <a:cs typeface="Calibri"/>
                        </a:rPr>
                        <a:t>Strategia</a:t>
                      </a:r>
                    </a:p>
                  </a:txBody>
                  <a:tcPr marT="45722" marB="45722"/>
                </a:tc>
                <a:tc>
                  <a:txBody>
                    <a:bodyPr/>
                    <a:lstStyle/>
                    <a:p>
                      <a:pPr algn="ctr">
                        <a:lnSpc>
                          <a:spcPct val="150000"/>
                        </a:lnSpc>
                      </a:pPr>
                      <a:r>
                        <a:rPr lang="it-IT" sz="2400" b="1" i="0" strike="noStrike" cap="none" spc="0" baseline="0">
                          <a:solidFill>
                            <a:srgbClr val="FFFFFF"/>
                          </a:solidFill>
                          <a:effectLst/>
                          <a:latin typeface="Calibri"/>
                          <a:ea typeface="Calibri"/>
                          <a:cs typeface="Calibri"/>
                        </a:rPr>
                        <a:t>Traguardo</a:t>
                      </a:r>
                    </a:p>
                  </a:txBody>
                  <a:tcPr marT="45722" marB="45722"/>
                </a:tc>
                <a:extLst>
                  <a:ext uri="{0D108BD9-81ED-4DB2-BD59-A6C34878D82A}">
                    <a16:rowId xmlns:a16="http://schemas.microsoft.com/office/drawing/2014/main" val="10000"/>
                  </a:ext>
                </a:extLst>
              </a:tr>
              <a:tr h="1679538">
                <a:tc>
                  <a:txBody>
                    <a:bodyPr/>
                    <a:lstStyle/>
                    <a:p>
                      <a:r>
                        <a:rPr lang="it-IT" sz="2400" b="0" i="0" strike="noStrike" cap="none" spc="0" baseline="0">
                          <a:solidFill>
                            <a:srgbClr val="898989"/>
                          </a:solidFill>
                          <a:effectLst/>
                          <a:latin typeface="Calibri"/>
                          <a:ea typeface="Calibri"/>
                          <a:cs typeface="Calibri"/>
                        </a:rPr>
                        <a:t>Acquistare una casa</a:t>
                      </a:r>
                    </a:p>
                  </a:txBody>
                  <a:tcPr marT="45722" marB="45722"/>
                </a:tc>
                <a:tc>
                  <a:txBody>
                    <a:bodyPr/>
                    <a:lstStyle/>
                    <a:p>
                      <a:r>
                        <a:rPr lang="it-IT" sz="2400" b="0" i="0" strike="noStrike" cap="none" spc="0" baseline="0" dirty="0">
                          <a:solidFill>
                            <a:srgbClr val="898989"/>
                          </a:solidFill>
                          <a:effectLst/>
                          <a:latin typeface="Calibri"/>
                          <a:ea typeface="Calibri"/>
                          <a:cs typeface="Calibri"/>
                        </a:rPr>
                        <a:t>Risparmiare per un mutuo</a:t>
                      </a:r>
                    </a:p>
                  </a:txBody>
                  <a:tcPr marT="45722" marB="45722"/>
                </a:tc>
                <a:tc>
                  <a:txBody>
                    <a:bodyPr/>
                    <a:lstStyle/>
                    <a:p>
                      <a:r>
                        <a:rPr lang="it-IT" sz="2400" b="0" i="0" strike="noStrike" cap="none" spc="0" baseline="0" dirty="0">
                          <a:solidFill>
                            <a:srgbClr val="898989"/>
                          </a:solidFill>
                          <a:effectLst/>
                          <a:latin typeface="Calibri"/>
                          <a:ea typeface="Calibri"/>
                          <a:cs typeface="Calibri"/>
                        </a:rPr>
                        <a:t>Mettere da parte X quantità ogni mese </a:t>
                      </a:r>
                    </a:p>
                  </a:txBody>
                  <a:tcPr marT="45722" marB="45722"/>
                </a:tc>
                <a:extLst>
                  <a:ext uri="{0D108BD9-81ED-4DB2-BD59-A6C34878D82A}">
                    <a16:rowId xmlns:a16="http://schemas.microsoft.com/office/drawing/2014/main" val="10001"/>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lnSpc>
                <a:spcPct val="80000"/>
              </a:lnSpc>
              <a:defRPr/>
            </a:pPr>
            <a:r>
              <a:rPr lang="it-IT" sz="6000" b="0" i="0" strike="noStrike" cap="none" spc="0" baseline="0">
                <a:solidFill>
                  <a:srgbClr val="FFFFFF"/>
                </a:solidFill>
                <a:effectLst/>
                <a:latin typeface="Calibri Light"/>
                <a:ea typeface="Calibri Light"/>
                <a:cs typeface="Calibri Light"/>
              </a:rPr>
              <a:t>Sviluppare un piano di cambiamento</a:t>
            </a:r>
          </a:p>
        </p:txBody>
      </p:sp>
      <p:sp>
        <p:nvSpPr>
          <p:cNvPr id="2" name="Text Placeholder 1">
            <a:extLst>
              <a:ext uri="{FF2B5EF4-FFF2-40B4-BE49-F238E27FC236}">
                <a16:creationId xmlns:a16="http://schemas.microsoft.com/office/drawing/2014/main" id="{52E83A59-999A-4815-A1D3-2ACC58AFB61F}"/>
              </a:ext>
            </a:extLst>
          </p:cNvPr>
          <p:cNvSpPr>
            <a:spLocks noGrp="1"/>
          </p:cNvSpPr>
          <p:nvPr>
            <p:ph type="body" idx="1"/>
          </p:nvPr>
        </p:nvSpPr>
        <p:spPr/>
        <p:txBody>
          <a:bodyPr/>
          <a:lstStyle/>
          <a:p>
            <a:endParaRPr lang="en-GB"/>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p:cNvSpPr>
          <p:nvPr>
            <p:ph type="title"/>
          </p:nvPr>
        </p:nvSpPr>
        <p:spPr/>
        <p:txBody>
          <a:bodyPr/>
          <a:lstStyle/>
          <a:p>
            <a:pPr eaLnBrk="1" hangingPunct="1">
              <a:lnSpc>
                <a:spcPct val="80000"/>
              </a:lnSpc>
              <a:defRPr/>
            </a:pPr>
            <a:r>
              <a:rPr lang="it-IT" sz="3600" b="0" i="0" strike="noStrike" cap="none" spc="0" baseline="0">
                <a:solidFill>
                  <a:srgbClr val="FFFFFF"/>
                </a:solidFill>
                <a:effectLst/>
                <a:latin typeface="Calibri Light"/>
                <a:ea typeface="Calibri Light"/>
                <a:cs typeface="Calibri Light"/>
              </a:rPr>
              <a:t>Sviluppare un piano di cambiamento</a:t>
            </a:r>
          </a:p>
        </p:txBody>
      </p:sp>
      <p:sp>
        <p:nvSpPr>
          <p:cNvPr id="28675" name="Rectangle 3"/>
          <p:cNvSpPr>
            <a:spLocks noGrp="1"/>
          </p:cNvSpPr>
          <p:nvPr>
            <p:ph idx="1"/>
          </p:nvPr>
        </p:nvSpPr>
        <p:spPr/>
        <p:txBody>
          <a:bodyPr/>
          <a:lstStyle/>
          <a:p>
            <a:pPr eaLnBrk="1" hangingPunct="1"/>
            <a:r>
              <a:rPr lang="it-IT" sz="2800" b="0" i="0" strike="noStrike" cap="none" spc="0" baseline="0">
                <a:solidFill>
                  <a:srgbClr val="808080"/>
                </a:solidFill>
                <a:effectLst/>
                <a:latin typeface="Calibri"/>
                <a:ea typeface="Calibri"/>
                <a:cs typeface="Calibri"/>
              </a:rPr>
              <a:t>I medici possono avere bisogno di essere attivi:</a:t>
            </a:r>
          </a:p>
          <a:p>
            <a:pPr lvl="1" eaLnBrk="1" hangingPunct="1"/>
            <a:r>
              <a:rPr lang="it-IT" sz="2400" b="0" i="0" strike="noStrike" cap="none" spc="0" baseline="0">
                <a:solidFill>
                  <a:srgbClr val="808080"/>
                </a:solidFill>
                <a:effectLst/>
                <a:latin typeface="Calibri"/>
                <a:ea typeface="Calibri"/>
                <a:cs typeface="Calibri"/>
              </a:rPr>
              <a:t>La guida è molto importante a questo punto.</a:t>
            </a:r>
          </a:p>
          <a:p>
            <a:pPr lvl="1" eaLnBrk="1" hangingPunct="1"/>
            <a:r>
              <a:rPr lang="it-IT" sz="2400" b="0" i="0" strike="noStrike" cap="none" spc="0" baseline="0">
                <a:solidFill>
                  <a:srgbClr val="808080"/>
                </a:solidFill>
                <a:effectLst/>
                <a:latin typeface="Calibri"/>
                <a:ea typeface="Calibri"/>
                <a:cs typeface="Calibri"/>
              </a:rPr>
              <a:t>Fornire suggerimenti e consigli basati sull’esperienza con gli altri (è necessaria l’autorizzazione).</a:t>
            </a:r>
          </a:p>
          <a:p>
            <a:pPr eaLnBrk="1" hangingPunct="1"/>
            <a:r>
              <a:rPr lang="it-IT" sz="2800" b="0" i="0" strike="noStrike" cap="none" spc="0" baseline="0">
                <a:solidFill>
                  <a:srgbClr val="808080"/>
                </a:solidFill>
                <a:effectLst/>
                <a:latin typeface="Calibri"/>
                <a:ea typeface="Calibri"/>
                <a:cs typeface="Calibri"/>
              </a:rPr>
              <a:t>Ciò potrebbe comportare molte discussioni e negoziazioni.</a:t>
            </a:r>
          </a:p>
          <a:p>
            <a:pPr eaLnBrk="1" hangingPunct="1"/>
            <a:r>
              <a:rPr lang="it-IT" sz="2800" b="0" i="0" strike="noStrike" cap="none" spc="0" baseline="0">
                <a:solidFill>
                  <a:srgbClr val="808080"/>
                </a:solidFill>
                <a:effectLst/>
                <a:latin typeface="Calibri"/>
                <a:ea typeface="Calibri"/>
                <a:cs typeface="Calibri"/>
              </a:rPr>
              <a:t>È sempre una buona idea mettere il piano per iscritto.</a:t>
            </a:r>
          </a:p>
        </p:txBody>
      </p:sp>
      <p:sp>
        <p:nvSpPr>
          <p:cNvPr id="2" name="Text Placeholder 1">
            <a:extLst>
              <a:ext uri="{FF2B5EF4-FFF2-40B4-BE49-F238E27FC236}">
                <a16:creationId xmlns:a16="http://schemas.microsoft.com/office/drawing/2014/main" id="{FA98EDA3-B119-4D2A-BFFA-02D59852C362}"/>
              </a:ext>
            </a:extLst>
          </p:cNvPr>
          <p:cNvSpPr>
            <a:spLocks noGrp="1"/>
          </p:cNvSpPr>
          <p:nvPr>
            <p:ph type="body" sz="quarter" idx="13"/>
          </p:nvPr>
        </p:nvSpPr>
        <p:spPr/>
        <p:txBody>
          <a:bodyPr/>
          <a:lstStyle/>
          <a:p>
            <a:endParaRPr lang="en-GB"/>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Piano del cambiamento: esempi</a:t>
            </a:r>
          </a:p>
        </p:txBody>
      </p:sp>
      <p:sp>
        <p:nvSpPr>
          <p:cNvPr id="29699" name="Content Placeholder 1"/>
          <p:cNvSpPr>
            <a:spLocks noGrp="1"/>
          </p:cNvSpPr>
          <p:nvPr>
            <p:ph idx="1"/>
          </p:nvPr>
        </p:nvSpPr>
        <p:spPr/>
        <p:txBody>
          <a:bodyPr/>
          <a:lstStyle/>
          <a:p>
            <a:pPr eaLnBrk="1" hangingPunct="1"/>
            <a:r>
              <a:rPr lang="it-IT" sz="2800" b="0" i="0" strike="noStrike" cap="none" spc="0" baseline="0">
                <a:solidFill>
                  <a:srgbClr val="808080"/>
                </a:solidFill>
                <a:effectLst/>
                <a:latin typeface="Calibri"/>
                <a:ea typeface="Calibri"/>
                <a:cs typeface="Calibri"/>
              </a:rPr>
              <a:t>Cosa cambierò?</a:t>
            </a:r>
          </a:p>
          <a:p>
            <a:pPr eaLnBrk="1" hangingPunct="1"/>
            <a:r>
              <a:rPr lang="it-IT" sz="2800" b="0" i="0" strike="noStrike" cap="none" spc="0" baseline="0">
                <a:solidFill>
                  <a:srgbClr val="808080"/>
                </a:solidFill>
                <a:effectLst/>
                <a:latin typeface="Calibri"/>
                <a:ea typeface="Calibri"/>
                <a:cs typeface="Calibri"/>
              </a:rPr>
              <a:t>Qual è il mio obiettivo?</a:t>
            </a:r>
          </a:p>
          <a:p>
            <a:pPr eaLnBrk="1" hangingPunct="1"/>
            <a:r>
              <a:rPr lang="it-IT" sz="2800" b="0" i="0" strike="noStrike" cap="none" spc="0" baseline="0">
                <a:solidFill>
                  <a:srgbClr val="808080"/>
                </a:solidFill>
                <a:effectLst/>
                <a:latin typeface="Calibri"/>
                <a:ea typeface="Calibri"/>
                <a:cs typeface="Calibri"/>
              </a:rPr>
              <a:t>Come farò a raggiungere questo obiettivo?</a:t>
            </a:r>
          </a:p>
          <a:p>
            <a:pPr eaLnBrk="1" hangingPunct="1"/>
            <a:r>
              <a:rPr lang="it-IT" sz="2800" b="0" i="0" strike="noStrike" cap="none" spc="0" baseline="0">
                <a:solidFill>
                  <a:srgbClr val="808080"/>
                </a:solidFill>
                <a:effectLst/>
                <a:latin typeface="Calibri"/>
                <a:ea typeface="Calibri"/>
                <a:cs typeface="Calibri"/>
              </a:rPr>
              <a:t>Quale azione intraprenderò?</a:t>
            </a:r>
          </a:p>
          <a:p>
            <a:pPr eaLnBrk="1" hangingPunct="1"/>
            <a:r>
              <a:rPr lang="it-IT" sz="2800" b="0" i="0" strike="noStrike" cap="none" spc="0" baseline="0">
                <a:solidFill>
                  <a:srgbClr val="808080"/>
                </a:solidFill>
                <a:effectLst/>
                <a:latin typeface="Calibri"/>
                <a:ea typeface="Calibri"/>
                <a:cs typeface="Calibri"/>
              </a:rPr>
              <a:t>Quando?</a:t>
            </a:r>
          </a:p>
          <a:p>
            <a:pPr eaLnBrk="1" hangingPunct="1"/>
            <a:r>
              <a:rPr lang="it-IT" sz="2800" b="0" i="0" strike="noStrike" cap="none" spc="0" baseline="0">
                <a:solidFill>
                  <a:srgbClr val="808080"/>
                </a:solidFill>
                <a:effectLst/>
                <a:latin typeface="Calibri"/>
                <a:ea typeface="Calibri"/>
                <a:cs typeface="Calibri"/>
              </a:rPr>
              <a:t>Cosa (e chi) può essere d’aiuto?</a:t>
            </a:r>
          </a:p>
          <a:p>
            <a:pPr eaLnBrk="1" hangingPunct="1"/>
            <a:r>
              <a:rPr lang="it-IT" sz="2800" b="0" i="0" strike="noStrike" cap="none" spc="0" baseline="0">
                <a:solidFill>
                  <a:srgbClr val="808080"/>
                </a:solidFill>
                <a:effectLst/>
                <a:latin typeface="Calibri"/>
                <a:ea typeface="Calibri"/>
                <a:cs typeface="Calibri"/>
              </a:rPr>
              <a:t>Quali ostacoli potrebbero esserci lungo il percorso?</a:t>
            </a:r>
          </a:p>
          <a:p>
            <a:pPr eaLnBrk="1" hangingPunct="1"/>
            <a:r>
              <a:rPr lang="it-IT" sz="2800" b="0" i="0" strike="noStrike" cap="none" spc="0" baseline="0">
                <a:solidFill>
                  <a:srgbClr val="808080"/>
                </a:solidFill>
                <a:effectLst/>
                <a:latin typeface="Calibri"/>
                <a:ea typeface="Calibri"/>
                <a:cs typeface="Calibri"/>
              </a:rPr>
              <a:t>Come li affronterò?</a:t>
            </a: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id="{EA9AF8EB-8DB0-44AB-8453-01167F1D9BD5}"/>
              </a:ext>
            </a:extLst>
          </p:cNvPr>
          <p:cNvSpPr>
            <a:spLocks noGrp="1"/>
          </p:cNvSpPr>
          <p:nvPr>
            <p:ph type="body" sz="quarter" idx="13"/>
          </p:nvPr>
        </p:nvSpPr>
        <p:spPr/>
        <p:txBody>
          <a:bodyPr/>
          <a:lstStyle/>
          <a:p>
            <a:endParaRPr lang="en-GB"/>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lnSpc>
                <a:spcPct val="80000"/>
              </a:lnSpc>
              <a:defRPr/>
            </a:pPr>
            <a:r>
              <a:rPr lang="it-IT" sz="6000" b="0" i="0" strike="noStrike" cap="none" spc="0" baseline="0">
                <a:solidFill>
                  <a:srgbClr val="FFFFFF"/>
                </a:solidFill>
                <a:effectLst/>
                <a:latin typeface="Calibri Light"/>
                <a:ea typeface="Calibri Light"/>
                <a:cs typeface="Calibri Light"/>
              </a:rPr>
              <a:t>Scrivere un </a:t>
            </a:r>
            <a:br>
              <a:rPr sz="6000"/>
            </a:br>
            <a:r>
              <a:rPr lang="it-IT" sz="6000" b="0" i="0" strike="noStrike" cap="none" spc="0" baseline="0">
                <a:solidFill>
                  <a:srgbClr val="FFFFFF"/>
                </a:solidFill>
                <a:effectLst/>
                <a:latin typeface="Calibri Light"/>
                <a:ea typeface="Calibri Light"/>
                <a:cs typeface="Calibri Light"/>
              </a:rPr>
              <a:t>piano di cambiamento</a:t>
            </a:r>
          </a:p>
        </p:txBody>
      </p:sp>
      <p:sp>
        <p:nvSpPr>
          <p:cNvPr id="2" name="Text Placeholder 1">
            <a:extLst>
              <a:ext uri="{FF2B5EF4-FFF2-40B4-BE49-F238E27FC236}">
                <a16:creationId xmlns:a16="http://schemas.microsoft.com/office/drawing/2014/main" id="{B2DFB5B6-7B63-48A6-A232-DAE047A9FADF}"/>
              </a:ext>
            </a:extLst>
          </p:cNvPr>
          <p:cNvSpPr>
            <a:spLocks noGrp="1"/>
          </p:cNvSpPr>
          <p:nvPr>
            <p:ph type="body" idx="1"/>
          </p:nvPr>
        </p:nvSpPr>
        <p:spPr/>
        <p:txBody>
          <a:bodyPr/>
          <a:lstStyle/>
          <a:p>
            <a:endParaRPr lang="en-GB"/>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Suggerimenti sulla stesura di un piano di cambiamento </a:t>
            </a:r>
          </a:p>
        </p:txBody>
      </p:sp>
      <p:sp>
        <p:nvSpPr>
          <p:cNvPr id="31747" name="Content Placeholder 7"/>
          <p:cNvSpPr>
            <a:spLocks noGrp="1"/>
          </p:cNvSpPr>
          <p:nvPr>
            <p:ph idx="1"/>
          </p:nvPr>
        </p:nvSpPr>
        <p:spPr/>
        <p:txBody>
          <a:bodyPr/>
          <a:lstStyle/>
          <a:p>
            <a:pPr eaLnBrk="1" hangingPunct="1"/>
            <a:r>
              <a:rPr lang="it-IT" sz="2800" b="0" i="0" strike="noStrike" cap="none" spc="0" baseline="0">
                <a:solidFill>
                  <a:srgbClr val="808080"/>
                </a:solidFill>
                <a:effectLst/>
                <a:latin typeface="Calibri"/>
                <a:ea typeface="Calibri"/>
                <a:cs typeface="Calibri"/>
              </a:rPr>
              <a:t>Utilizzare obiettivi SMART.</a:t>
            </a:r>
          </a:p>
          <a:p>
            <a:pPr eaLnBrk="1" hangingPunct="1"/>
            <a:r>
              <a:rPr lang="it-IT" sz="2800" b="0" i="0" strike="noStrike" cap="none" spc="0" baseline="0">
                <a:solidFill>
                  <a:srgbClr val="808080"/>
                </a:solidFill>
                <a:effectLst/>
                <a:latin typeface="Calibri"/>
                <a:ea typeface="Calibri"/>
                <a:cs typeface="Calibri"/>
              </a:rPr>
              <a:t>Utilizzare strategie per creare routine/spunti:</a:t>
            </a:r>
          </a:p>
          <a:p>
            <a:pPr lvl="1" eaLnBrk="1" hangingPunct="1"/>
            <a:r>
              <a:rPr lang="it-IT" sz="2400" b="0" i="0" strike="noStrike" cap="none" spc="0" baseline="0">
                <a:solidFill>
                  <a:srgbClr val="808080"/>
                </a:solidFill>
                <a:effectLst/>
                <a:latin typeface="Calibri"/>
                <a:ea typeface="Calibri"/>
                <a:cs typeface="Calibri"/>
              </a:rPr>
              <a:t>Sveglie per telefono cellulare, adesivi, portapillole, collocazione dei farmaci in un luogo in cui si notano.</a:t>
            </a:r>
          </a:p>
          <a:p>
            <a:pPr lvl="1" eaLnBrk="1" hangingPunct="1"/>
            <a:r>
              <a:rPr lang="it-IT" sz="2400" b="0" i="0" strike="noStrike" cap="none" spc="0" baseline="0">
                <a:solidFill>
                  <a:srgbClr val="808080"/>
                </a:solidFill>
                <a:effectLst/>
                <a:latin typeface="Calibri"/>
                <a:ea typeface="Calibri"/>
                <a:cs typeface="Calibri"/>
              </a:rPr>
              <a:t>Incorporare nella routine esistente e utilizzare le attività quotidiane come spunto (per es. lavarsi i denti).</a:t>
            </a:r>
          </a:p>
          <a:p>
            <a:pPr lvl="1" eaLnBrk="1" hangingPunct="1"/>
            <a:r>
              <a:rPr lang="it-IT" sz="2400" b="0" i="0" strike="noStrike" cap="none" spc="0" baseline="0">
                <a:solidFill>
                  <a:srgbClr val="808080"/>
                </a:solidFill>
                <a:effectLst/>
                <a:latin typeface="Calibri"/>
                <a:ea typeface="Calibri"/>
                <a:cs typeface="Calibri"/>
              </a:rPr>
              <a:t>Usare amici/famiglia/partner come supporto e indizi.</a:t>
            </a:r>
            <a:endParaRPr lang="en-GB" altLang="en-US"/>
          </a:p>
        </p:txBody>
      </p:sp>
      <p:sp>
        <p:nvSpPr>
          <p:cNvPr id="2" name="Text Placeholder 1">
            <a:extLst>
              <a:ext uri="{FF2B5EF4-FFF2-40B4-BE49-F238E27FC236}">
                <a16:creationId xmlns:a16="http://schemas.microsoft.com/office/drawing/2014/main" id="{928A6A0B-A80B-4DDF-8E43-5188C073E098}"/>
              </a:ext>
            </a:extLst>
          </p:cNvPr>
          <p:cNvSpPr>
            <a:spLocks noGrp="1"/>
          </p:cNvSpPr>
          <p:nvPr>
            <p:ph type="body" sz="quarter" idx="13"/>
          </p:nvPr>
        </p:nvSpPr>
        <p:spPr/>
        <p:txBody>
          <a:bodyPr/>
          <a:lstStyle/>
          <a:p>
            <a:endParaRPr lang="en-GB"/>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Suggerimenti sulla stesura di un piano di cambiamento </a:t>
            </a:r>
          </a:p>
        </p:txBody>
      </p:sp>
      <p:sp>
        <p:nvSpPr>
          <p:cNvPr id="32771" name="Content Placeholder 2"/>
          <p:cNvSpPr>
            <a:spLocks noGrp="1"/>
          </p:cNvSpPr>
          <p:nvPr>
            <p:ph idx="1"/>
          </p:nvPr>
        </p:nvSpPr>
        <p:spPr/>
        <p:txBody>
          <a:bodyPr/>
          <a:lstStyle/>
          <a:p>
            <a:pPr eaLnBrk="1" hangingPunct="1"/>
            <a:r>
              <a:rPr lang="it-IT" sz="2800" b="0" i="0" strike="noStrike" cap="none" spc="0" baseline="0">
                <a:solidFill>
                  <a:srgbClr val="808080"/>
                </a:solidFill>
                <a:effectLst/>
                <a:latin typeface="Calibri"/>
                <a:ea typeface="Calibri"/>
                <a:cs typeface="Calibri"/>
              </a:rPr>
              <a:t>Se avete dubbi sul fatto che un piano sia troppo complesso o non abbastanza complesso, offrite consigli (con il permesso).</a:t>
            </a:r>
          </a:p>
          <a:p>
            <a:pPr marL="0" indent="0" eaLnBrk="1" hangingPunct="1">
              <a:buNone/>
            </a:pPr>
            <a:endParaRPr lang="en-GB" altLang="en-US">
              <a:ea typeface="HelveticaNeueLT Std Cn"/>
            </a:endParaRPr>
          </a:p>
        </p:txBody>
      </p:sp>
      <p:sp>
        <p:nvSpPr>
          <p:cNvPr id="2" name="Text Placeholder 1">
            <a:extLst>
              <a:ext uri="{FF2B5EF4-FFF2-40B4-BE49-F238E27FC236}">
                <a16:creationId xmlns:a16="http://schemas.microsoft.com/office/drawing/2014/main" id="{FC8F6656-0F17-4B3F-A1F4-DF2032A42022}"/>
              </a:ext>
            </a:extLst>
          </p:cNvPr>
          <p:cNvSpPr>
            <a:spLocks noGrp="1"/>
          </p:cNvSpPr>
          <p:nvPr>
            <p:ph type="body" sz="quarter" idx="13"/>
          </p:nvPr>
        </p:nvSpPr>
        <p:spPr/>
        <p:txBody>
          <a:bodyPr/>
          <a:lstStyle/>
          <a:p>
            <a:endParaRPr lang="en-GB"/>
          </a:p>
        </p:txBody>
      </p:sp>
      <p:grpSp>
        <p:nvGrpSpPr>
          <p:cNvPr id="7" name="Group 6">
            <a:extLst>
              <a:ext uri="{FF2B5EF4-FFF2-40B4-BE49-F238E27FC236}">
                <a16:creationId xmlns:a16="http://schemas.microsoft.com/office/drawing/2014/main" id="{99A53FB0-9FB0-5145-8692-7C7A2AF1AFB6}"/>
              </a:ext>
            </a:extLst>
          </p:cNvPr>
          <p:cNvGrpSpPr/>
          <p:nvPr/>
        </p:nvGrpSpPr>
        <p:grpSpPr>
          <a:xfrm>
            <a:off x="5587997" y="2572133"/>
            <a:ext cx="3183465" cy="3403277"/>
            <a:chOff x="6223163" y="2077598"/>
            <a:chExt cx="2168616" cy="2318353"/>
          </a:xfrm>
          <a:solidFill>
            <a:schemeClr val="accent3"/>
          </a:solidFill>
        </p:grpSpPr>
        <p:pic>
          <p:nvPicPr>
            <p:cNvPr id="8" name="Graphic 7">
              <a:extLst>
                <a:ext uri="{FF2B5EF4-FFF2-40B4-BE49-F238E27FC236}">
                  <a16:creationId xmlns:a16="http://schemas.microsoft.com/office/drawing/2014/main" id="{B6CAA6CF-B32A-AC43-8B7F-0AE0FFAEE1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224530" y="2077598"/>
              <a:ext cx="2167249" cy="2318353"/>
            </a:xfrm>
            <a:prstGeom prst="rect">
              <a:avLst/>
            </a:prstGeom>
          </p:spPr>
        </p:pic>
        <p:sp>
          <p:nvSpPr>
            <p:cNvPr id="9" name="Rectangle 8">
              <a:extLst>
                <a:ext uri="{FF2B5EF4-FFF2-40B4-BE49-F238E27FC236}">
                  <a16:creationId xmlns:a16="http://schemas.microsoft.com/office/drawing/2014/main" id="{F59A2BDD-88B1-754F-9201-DC7025D6064E}"/>
                </a:ext>
              </a:extLst>
            </p:cNvPr>
            <p:cNvSpPr/>
            <p:nvPr/>
          </p:nvSpPr>
          <p:spPr>
            <a:xfrm>
              <a:off x="6223163" y="2439988"/>
              <a:ext cx="2153237" cy="1100457"/>
            </a:xfrm>
            <a:prstGeom prst="rect">
              <a:avLst/>
            </a:prstGeom>
            <a:noFill/>
          </p:spPr>
          <p:txBody>
            <a:bodyPr wrap="square" anchor="ctr">
              <a:spAutoFit/>
            </a:bodyPr>
            <a:lstStyle/>
            <a:p>
              <a:pPr marL="9525" lvl="1" algn="ctr"/>
              <a:r>
                <a:rPr lang="it-IT" sz="2000" b="0" i="1" strike="noStrike" cap="none" spc="0" baseline="0">
                  <a:solidFill>
                    <a:srgbClr val="FFFFFF"/>
                  </a:solidFill>
                  <a:effectLst/>
                  <a:latin typeface="Calibri"/>
                  <a:ea typeface="Calibri"/>
                  <a:cs typeface="Calibri"/>
                </a:rPr>
                <a:t>“Può essere utile condividere parte delle opinioni che ho ricevuto da altre persone in una situazione simile su cosa ha aiutato e cosa no?”</a:t>
              </a:r>
            </a:p>
          </p:txBody>
        </p:sp>
      </p:grpSp>
      <p:grpSp>
        <p:nvGrpSpPr>
          <p:cNvPr id="10" name="Group 9">
            <a:extLst>
              <a:ext uri="{FF2B5EF4-FFF2-40B4-BE49-F238E27FC236}">
                <a16:creationId xmlns:a16="http://schemas.microsoft.com/office/drawing/2014/main" id="{BB5EADCD-2FE1-0D48-8BDD-22043E49B65D}"/>
              </a:ext>
            </a:extLst>
          </p:cNvPr>
          <p:cNvGrpSpPr/>
          <p:nvPr/>
        </p:nvGrpSpPr>
        <p:grpSpPr>
          <a:xfrm>
            <a:off x="2844800" y="2750169"/>
            <a:ext cx="2325239" cy="2325239"/>
            <a:chOff x="3461745" y="2275900"/>
            <a:chExt cx="1583981" cy="1583981"/>
          </a:xfrm>
          <a:solidFill>
            <a:schemeClr val="accent3"/>
          </a:solidFill>
        </p:grpSpPr>
        <p:pic>
          <p:nvPicPr>
            <p:cNvPr id="11" name="Graphic 10">
              <a:extLst>
                <a:ext uri="{FF2B5EF4-FFF2-40B4-BE49-F238E27FC236}">
                  <a16:creationId xmlns:a16="http://schemas.microsoft.com/office/drawing/2014/main" id="{8B9C1F9A-6E2D-0442-BBB8-09B7C3FB76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flipH="1">
              <a:off x="3461745" y="2275900"/>
              <a:ext cx="1583981" cy="1583981"/>
            </a:xfrm>
            <a:prstGeom prst="rect">
              <a:avLst/>
            </a:prstGeom>
          </p:spPr>
        </p:pic>
        <p:sp>
          <p:nvSpPr>
            <p:cNvPr id="12" name="Rectangle 11">
              <a:extLst>
                <a:ext uri="{FF2B5EF4-FFF2-40B4-BE49-F238E27FC236}">
                  <a16:creationId xmlns:a16="http://schemas.microsoft.com/office/drawing/2014/main" id="{EB841F43-4BA4-7944-96DE-2BA275EA8FA9}"/>
                </a:ext>
              </a:extLst>
            </p:cNvPr>
            <p:cNvSpPr/>
            <p:nvPr/>
          </p:nvSpPr>
          <p:spPr>
            <a:xfrm>
              <a:off x="3556611" y="2535414"/>
              <a:ext cx="1373024" cy="1100457"/>
            </a:xfrm>
            <a:prstGeom prst="rect">
              <a:avLst/>
            </a:prstGeom>
            <a:grpFill/>
          </p:spPr>
          <p:txBody>
            <a:bodyPr wrap="square" anchor="ctr">
              <a:spAutoFit/>
            </a:bodyPr>
            <a:lstStyle/>
            <a:p>
              <a:pPr marL="9525" lvl="1" algn="ctr"/>
              <a:r>
                <a:rPr lang="it-IT" sz="2000" b="0" i="1" strike="noStrike" cap="none" spc="0" baseline="0">
                  <a:solidFill>
                    <a:srgbClr val="FFFFFF"/>
                  </a:solidFill>
                  <a:effectLst/>
                  <a:latin typeface="Calibri"/>
                  <a:ea typeface="Calibri"/>
                  <a:cs typeface="Calibri"/>
                </a:rPr>
                <a:t>“Sembra che il piano stia davvero prendendo forma”</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5"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Due cose che possono andare male...</a:t>
            </a:r>
          </a:p>
        </p:txBody>
      </p:sp>
      <p:sp>
        <p:nvSpPr>
          <p:cNvPr id="33802" name="Content Placeholder 2"/>
          <p:cNvSpPr>
            <a:spLocks noGrp="1"/>
          </p:cNvSpPr>
          <p:nvPr>
            <p:ph idx="1"/>
          </p:nvPr>
        </p:nvSpPr>
        <p:spPr>
          <a:ln>
            <a:solidFill>
              <a:schemeClr val="tx1">
                <a:lumMod val="50000"/>
                <a:lumOff val="50000"/>
              </a:schemeClr>
            </a:solidFill>
          </a:ln>
        </p:spPr>
        <p:txBody>
          <a:bodyPr vert="horz" lIns="0" tIns="0" rIns="0" bIns="0" rtlCol="0">
            <a:normAutofit/>
          </a:bodyPr>
          <a:lstStyle/>
          <a:p>
            <a:pPr marL="0" indent="0">
              <a:buNone/>
            </a:pPr>
            <a:r>
              <a:rPr lang="en-GB" altLang="en-US"/>
              <a:t> </a:t>
            </a:r>
          </a:p>
        </p:txBody>
      </p:sp>
      <p:sp>
        <p:nvSpPr>
          <p:cNvPr id="2" name="Text Placeholder 1">
            <a:extLst>
              <a:ext uri="{FF2B5EF4-FFF2-40B4-BE49-F238E27FC236}">
                <a16:creationId xmlns:a16="http://schemas.microsoft.com/office/drawing/2014/main" id="{5AF6103B-224D-4B56-B4DC-8C2A56CFD5FC}"/>
              </a:ext>
            </a:extLst>
          </p:cNvPr>
          <p:cNvSpPr>
            <a:spLocks noGrp="1"/>
          </p:cNvSpPr>
          <p:nvPr>
            <p:ph type="body" sz="quarter" idx="13"/>
          </p:nvPr>
        </p:nvSpPr>
        <p:spPr/>
        <p:txBody>
          <a:bodyPr/>
          <a:lstStyle/>
          <a:p>
            <a:endParaRPr lang="en-GB"/>
          </a:p>
        </p:txBody>
      </p:sp>
      <p:grpSp>
        <p:nvGrpSpPr>
          <p:cNvPr id="5" name="Group 4">
            <a:extLst>
              <a:ext uri="{FF2B5EF4-FFF2-40B4-BE49-F238E27FC236}">
                <a16:creationId xmlns:a16="http://schemas.microsoft.com/office/drawing/2014/main" id="{3E92EB65-762E-454A-A8A5-44164FCB2B73}"/>
              </a:ext>
            </a:extLst>
          </p:cNvPr>
          <p:cNvGrpSpPr/>
          <p:nvPr/>
        </p:nvGrpSpPr>
        <p:grpSpPr>
          <a:xfrm>
            <a:off x="1919111" y="2497121"/>
            <a:ext cx="3276600" cy="2057400"/>
            <a:chOff x="1919111" y="2497121"/>
            <a:chExt cx="3276600" cy="2057400"/>
          </a:xfrm>
        </p:grpSpPr>
        <p:sp>
          <p:nvSpPr>
            <p:cNvPr id="3" name="Oval 2"/>
            <p:cNvSpPr/>
            <p:nvPr/>
          </p:nvSpPr>
          <p:spPr>
            <a:xfrm>
              <a:off x="1919111" y="2497121"/>
              <a:ext cx="3276600" cy="2057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chemeClr val="bg1"/>
                </a:solidFill>
              </a:endParaRPr>
            </a:p>
          </p:txBody>
        </p:sp>
        <p:sp>
          <p:nvSpPr>
            <p:cNvPr id="8" name="Content Placeholder 2">
              <a:extLst>
                <a:ext uri="{FF2B5EF4-FFF2-40B4-BE49-F238E27FC236}">
                  <a16:creationId xmlns:a16="http://schemas.microsoft.com/office/drawing/2014/main" id="{154AA2ED-36C5-4160-9DDF-29A8571A1009}"/>
                </a:ext>
              </a:extLst>
            </p:cNvPr>
            <p:cNvSpPr txBox="1"/>
            <p:nvPr/>
          </p:nvSpPr>
          <p:spPr bwMode="auto">
            <a:xfrm>
              <a:off x="2037998" y="3061406"/>
              <a:ext cx="30162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marL="0" indent="0" algn="ctr">
                <a:buNone/>
                <a:defRPr/>
              </a:pPr>
              <a:r>
                <a:rPr lang="it-IT" sz="2600" b="1" i="0" strike="noStrike" cap="none" spc="0" baseline="0">
                  <a:solidFill>
                    <a:srgbClr val="FFFFFF"/>
                  </a:solidFill>
                  <a:effectLst/>
                  <a:latin typeface="Calibri"/>
                  <a:ea typeface="Calibri"/>
                  <a:cs typeface="Calibri"/>
                </a:rPr>
                <a:t>Non </a:t>
              </a:r>
              <a:br>
                <a:rPr sz="2600"/>
              </a:br>
              <a:r>
                <a:rPr lang="it-IT" sz="2600" b="1" i="0" strike="noStrike" cap="none" spc="0" baseline="0">
                  <a:solidFill>
                    <a:srgbClr val="FFFFFF"/>
                  </a:solidFill>
                  <a:effectLst/>
                  <a:latin typeface="Calibri"/>
                  <a:ea typeface="Calibri"/>
                  <a:cs typeface="Calibri"/>
                </a:rPr>
                <a:t>iniziare</a:t>
              </a:r>
            </a:p>
          </p:txBody>
        </p:sp>
      </p:grpSp>
      <p:grpSp>
        <p:nvGrpSpPr>
          <p:cNvPr id="13" name="Group 12">
            <a:extLst>
              <a:ext uri="{FF2B5EF4-FFF2-40B4-BE49-F238E27FC236}">
                <a16:creationId xmlns:a16="http://schemas.microsoft.com/office/drawing/2014/main" id="{455CA659-01CF-6B45-8888-8A36022206D7}"/>
              </a:ext>
            </a:extLst>
          </p:cNvPr>
          <p:cNvGrpSpPr/>
          <p:nvPr/>
        </p:nvGrpSpPr>
        <p:grpSpPr>
          <a:xfrm>
            <a:off x="6672064" y="2497121"/>
            <a:ext cx="3276600" cy="2057400"/>
            <a:chOff x="1919111" y="2497121"/>
            <a:chExt cx="3276600" cy="2057400"/>
          </a:xfrm>
        </p:grpSpPr>
        <p:sp>
          <p:nvSpPr>
            <p:cNvPr id="14" name="Oval 13">
              <a:extLst>
                <a:ext uri="{FF2B5EF4-FFF2-40B4-BE49-F238E27FC236}">
                  <a16:creationId xmlns:a16="http://schemas.microsoft.com/office/drawing/2014/main" id="{9C03F001-778F-574C-9422-4CAF893C929F}"/>
                </a:ext>
              </a:extLst>
            </p:cNvPr>
            <p:cNvSpPr/>
            <p:nvPr/>
          </p:nvSpPr>
          <p:spPr>
            <a:xfrm>
              <a:off x="1919111" y="2497121"/>
              <a:ext cx="3276600" cy="2057400"/>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solidFill>
                  <a:schemeClr val="bg1"/>
                </a:solidFill>
              </a:endParaRPr>
            </a:p>
          </p:txBody>
        </p:sp>
        <p:sp>
          <p:nvSpPr>
            <p:cNvPr id="15" name="Content Placeholder 2">
              <a:extLst>
                <a:ext uri="{FF2B5EF4-FFF2-40B4-BE49-F238E27FC236}">
                  <a16:creationId xmlns:a16="http://schemas.microsoft.com/office/drawing/2014/main" id="{FDEDD41F-0E60-E841-A11B-A690E537410E}"/>
                </a:ext>
              </a:extLst>
            </p:cNvPr>
            <p:cNvSpPr txBox="1"/>
            <p:nvPr/>
          </p:nvSpPr>
          <p:spPr bwMode="auto">
            <a:xfrm>
              <a:off x="2037998" y="3061406"/>
              <a:ext cx="301625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itchFamily="34" charset="0"/>
                </a:defRPr>
              </a:lvl1pPr>
              <a:lvl2pPr marL="742950" indent="-285750">
                <a:spcBef>
                  <a:spcPct val="20000"/>
                </a:spcBef>
                <a:buFont typeface="Arial" panose="020B0604020202020204" pitchFamily="34" charset="0"/>
                <a:buChar char="–"/>
                <a:defRPr sz="2800">
                  <a:solidFill>
                    <a:schemeClr val="tx1"/>
                  </a:solidFill>
                  <a:latin typeface="Calibri" pitchFamily="34" charset="0"/>
                </a:defRPr>
              </a:lvl2pPr>
              <a:lvl3pPr marL="1143000" indent="-228600">
                <a:spcBef>
                  <a:spcPct val="20000"/>
                </a:spcBef>
                <a:buFont typeface="Arial" panose="020B0604020202020204" pitchFamily="34" charset="0"/>
                <a:buChar char="•"/>
                <a:defRPr sz="2400">
                  <a:solidFill>
                    <a:schemeClr val="tx1"/>
                  </a:solidFill>
                  <a:latin typeface="Calibri" pitchFamily="34" charset="0"/>
                </a:defRPr>
              </a:lvl3pPr>
              <a:lvl4pPr marL="1600200" indent="-228600">
                <a:spcBef>
                  <a:spcPct val="20000"/>
                </a:spcBef>
                <a:buFont typeface="Arial" panose="020B0604020202020204" pitchFamily="34" charset="0"/>
                <a:buChar char="–"/>
                <a:defRPr sz="2000">
                  <a:solidFill>
                    <a:schemeClr val="tx1"/>
                  </a:solidFill>
                  <a:latin typeface="Calibri" pitchFamily="34" charset="0"/>
                </a:defRPr>
              </a:lvl4pPr>
              <a:lvl5pPr marL="2057400" indent="-228600">
                <a:spcBef>
                  <a:spcPct val="20000"/>
                </a:spcBef>
                <a:buFont typeface="Arial" panose="020B0604020202020204"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itchFamily="34" charset="0"/>
                </a:defRPr>
              </a:lvl9pPr>
            </a:lstStyle>
            <a:p>
              <a:pPr marL="0" indent="0" algn="ctr">
                <a:buNone/>
                <a:defRPr/>
              </a:pPr>
              <a:r>
                <a:rPr lang="it-IT" sz="2600" b="1" i="0" strike="noStrike" cap="none" spc="0" baseline="0">
                  <a:solidFill>
                    <a:srgbClr val="FFFFFF"/>
                  </a:solidFill>
                  <a:effectLst/>
                  <a:latin typeface="Calibri"/>
                  <a:ea typeface="Calibri"/>
                  <a:cs typeface="Calibri"/>
                </a:rPr>
                <a:t>Fermarsi dopo aver iniziato</a:t>
              </a:r>
            </a:p>
          </p:txBody>
        </p:sp>
      </p:gr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it-IT" sz="3600" b="1" i="0" strike="noStrike" cap="none" spc="0" baseline="0">
                <a:solidFill>
                  <a:srgbClr val="FFFFFF"/>
                </a:solidFill>
                <a:effectLst/>
                <a:latin typeface="Calibri Light"/>
                <a:ea typeface="Calibri Light"/>
                <a:cs typeface="Calibri Light"/>
              </a:rPr>
              <a:t>Cosa aiuta?</a:t>
            </a:r>
          </a:p>
        </p:txBody>
      </p:sp>
      <p:sp>
        <p:nvSpPr>
          <p:cNvPr id="34819" name="Content Placeholder 2"/>
          <p:cNvSpPr>
            <a:spLocks noGrp="1"/>
          </p:cNvSpPr>
          <p:nvPr>
            <p:ph idx="1"/>
          </p:nvPr>
        </p:nvSpPr>
        <p:spPr/>
        <p:txBody>
          <a:bodyPr/>
          <a:lstStyle/>
          <a:p>
            <a:pPr eaLnBrk="1" hangingPunct="1">
              <a:lnSpc>
                <a:spcPct val="80000"/>
              </a:lnSpc>
            </a:pPr>
            <a:r>
              <a:rPr lang="it-IT" sz="2800" b="0" i="0" strike="noStrike" cap="none" spc="0" baseline="0">
                <a:solidFill>
                  <a:srgbClr val="898989"/>
                </a:solidFill>
                <a:effectLst/>
                <a:latin typeface="Calibri"/>
                <a:ea typeface="Calibri"/>
                <a:cs typeface="Calibri"/>
              </a:rPr>
              <a:t>Elaborare un piano diverso per ciascun paziente.</a:t>
            </a:r>
          </a:p>
          <a:p>
            <a:pPr eaLnBrk="1" hangingPunct="1">
              <a:lnSpc>
                <a:spcPct val="80000"/>
              </a:lnSpc>
            </a:pPr>
            <a:endParaRPr lang="en-GB" altLang="en-US">
              <a:solidFill>
                <a:srgbClr val="898989"/>
              </a:solidFill>
              <a:ea typeface="HelveticaNeueLT Std Cn"/>
            </a:endParaRPr>
          </a:p>
          <a:p>
            <a:pPr eaLnBrk="1" hangingPunct="1">
              <a:lnSpc>
                <a:spcPct val="80000"/>
              </a:lnSpc>
            </a:pPr>
            <a:r>
              <a:rPr lang="it-IT" sz="2800" b="0" i="0" strike="noStrike" cap="none" spc="0" baseline="0">
                <a:solidFill>
                  <a:srgbClr val="898989"/>
                </a:solidFill>
                <a:effectLst/>
                <a:latin typeface="Calibri"/>
                <a:ea typeface="Calibri"/>
                <a:cs typeface="Calibri"/>
              </a:rPr>
              <a:t>Parlate in modo onesto di ciò che potrà:</a:t>
            </a:r>
          </a:p>
          <a:p>
            <a:pPr lvl="1" eaLnBrk="1" hangingPunct="1">
              <a:lnSpc>
                <a:spcPct val="80000"/>
              </a:lnSpc>
            </a:pPr>
            <a:r>
              <a:rPr lang="it-IT" sz="2400" b="0" i="0" strike="noStrike" cap="none" spc="0" baseline="0">
                <a:solidFill>
                  <a:srgbClr val="898989"/>
                </a:solidFill>
                <a:effectLst/>
                <a:latin typeface="Calibri"/>
                <a:ea typeface="Calibri"/>
                <a:cs typeface="Calibri"/>
              </a:rPr>
              <a:t>Aiutare (alleati, risorse, motivazione, ecc.).</a:t>
            </a:r>
          </a:p>
          <a:p>
            <a:pPr lvl="1" eaLnBrk="1" hangingPunct="1">
              <a:lnSpc>
                <a:spcPct val="80000"/>
              </a:lnSpc>
            </a:pPr>
            <a:r>
              <a:rPr lang="it-IT" sz="2400" b="0" i="0" strike="noStrike" cap="none" spc="0" baseline="0">
                <a:solidFill>
                  <a:srgbClr val="898989"/>
                </a:solidFill>
                <a:effectLst/>
                <a:latin typeface="Calibri"/>
                <a:ea typeface="Calibri"/>
                <a:cs typeface="Calibri"/>
              </a:rPr>
              <a:t>Intralciare (possibili ostacoli).</a:t>
            </a:r>
          </a:p>
          <a:p>
            <a:pPr lvl="1" eaLnBrk="1" hangingPunct="1">
              <a:lnSpc>
                <a:spcPct val="80000"/>
              </a:lnSpc>
            </a:pPr>
            <a:endParaRPr lang="en-GB" altLang="en-US" sz="3200">
              <a:solidFill>
                <a:srgbClr val="898989"/>
              </a:solidFill>
            </a:endParaRPr>
          </a:p>
          <a:p>
            <a:pPr eaLnBrk="1" hangingPunct="1">
              <a:lnSpc>
                <a:spcPct val="80000"/>
              </a:lnSpc>
            </a:pPr>
            <a:r>
              <a:rPr lang="it-IT" sz="2800" b="0" i="0" strike="noStrike" cap="none" spc="0" baseline="0">
                <a:solidFill>
                  <a:srgbClr val="898989"/>
                </a:solidFill>
                <a:effectLst/>
                <a:latin typeface="Calibri"/>
                <a:ea typeface="Calibri"/>
                <a:cs typeface="Calibri"/>
              </a:rPr>
              <a:t>Tre tecniche utili:</a:t>
            </a:r>
            <a:endParaRPr lang="en-GB" altLang="en-US" baseline="30000">
              <a:solidFill>
                <a:srgbClr val="898989"/>
              </a:solidFill>
              <a:ea typeface="HelveticaNeueLT Std Cn"/>
            </a:endParaRPr>
          </a:p>
          <a:p>
            <a:pPr lvl="1" eaLnBrk="1" hangingPunct="1">
              <a:lnSpc>
                <a:spcPct val="80000"/>
              </a:lnSpc>
            </a:pPr>
            <a:r>
              <a:rPr lang="it-IT" sz="2400" b="0" i="0" strike="noStrike" cap="none" spc="0" baseline="0">
                <a:solidFill>
                  <a:srgbClr val="898989"/>
                </a:solidFill>
                <a:effectLst/>
                <a:latin typeface="Calibri"/>
                <a:ea typeface="Calibri"/>
                <a:cs typeface="Calibri"/>
              </a:rPr>
              <a:t>Terapia per la risoluzione dei problemi</a:t>
            </a:r>
            <a:r>
              <a:rPr lang="it-IT" sz="2400" b="0" i="0" strike="noStrike" cap="none" spc="0" baseline="30000">
                <a:solidFill>
                  <a:srgbClr val="898989"/>
                </a:solidFill>
                <a:effectLst/>
                <a:latin typeface="Calibri"/>
                <a:ea typeface="Calibri"/>
                <a:cs typeface="Calibri"/>
              </a:rPr>
              <a:t>1</a:t>
            </a:r>
            <a:r>
              <a:rPr lang="it-IT" sz="2400" b="0" i="0" strike="noStrike" cap="none" spc="0" baseline="0">
                <a:solidFill>
                  <a:srgbClr val="898989"/>
                </a:solidFill>
                <a:effectLst/>
                <a:latin typeface="Calibri"/>
                <a:ea typeface="Calibri"/>
                <a:cs typeface="Calibri"/>
              </a:rPr>
              <a:t>.</a:t>
            </a:r>
          </a:p>
          <a:p>
            <a:pPr lvl="1" eaLnBrk="1" hangingPunct="1">
              <a:lnSpc>
                <a:spcPct val="80000"/>
              </a:lnSpc>
            </a:pPr>
            <a:r>
              <a:rPr lang="it-IT" sz="2400" b="0" i="0" strike="noStrike" cap="none" spc="0" baseline="0">
                <a:solidFill>
                  <a:srgbClr val="898989"/>
                </a:solidFill>
                <a:effectLst/>
                <a:latin typeface="Calibri"/>
                <a:ea typeface="Calibri"/>
                <a:cs typeface="Calibri"/>
              </a:rPr>
              <a:t>Piani di implementazione delle intenzioni</a:t>
            </a:r>
            <a:r>
              <a:rPr lang="it-IT" sz="2400" b="0" i="0" strike="noStrike" cap="none" spc="0" baseline="30000">
                <a:solidFill>
                  <a:srgbClr val="898989"/>
                </a:solidFill>
                <a:effectLst/>
                <a:latin typeface="Calibri"/>
                <a:ea typeface="Calibri"/>
                <a:cs typeface="Calibri"/>
              </a:rPr>
              <a:t>1</a:t>
            </a:r>
            <a:r>
              <a:rPr lang="it-IT" sz="2400" b="0" i="0" strike="noStrike" cap="none" spc="0" baseline="0">
                <a:solidFill>
                  <a:srgbClr val="898989"/>
                </a:solidFill>
                <a:effectLst/>
                <a:latin typeface="Calibri"/>
                <a:ea typeface="Calibri"/>
                <a:cs typeface="Calibri"/>
              </a:rPr>
              <a:t>.</a:t>
            </a:r>
          </a:p>
          <a:p>
            <a:pPr lvl="1" eaLnBrk="1" hangingPunct="1">
              <a:lnSpc>
                <a:spcPct val="80000"/>
              </a:lnSpc>
            </a:pPr>
            <a:r>
              <a:rPr lang="it-IT" sz="2400" b="0" i="0" strike="noStrike" cap="none" spc="0" baseline="0">
                <a:solidFill>
                  <a:srgbClr val="898989"/>
                </a:solidFill>
                <a:effectLst/>
                <a:latin typeface="Calibri"/>
                <a:ea typeface="Calibri"/>
                <a:cs typeface="Calibri"/>
              </a:rPr>
              <a:t>Rinforzo</a:t>
            </a:r>
            <a:r>
              <a:rPr lang="it-IT" sz="2400" b="0" i="0" strike="noStrike" cap="none" spc="0" baseline="30000">
                <a:solidFill>
                  <a:srgbClr val="898989"/>
                </a:solidFill>
                <a:effectLst/>
                <a:latin typeface="Calibri"/>
                <a:ea typeface="Calibri"/>
                <a:cs typeface="Calibri"/>
              </a:rPr>
              <a:t>2,3</a:t>
            </a:r>
            <a:r>
              <a:rPr lang="it-IT" sz="2400" b="0" i="0" strike="noStrike" cap="none" spc="0" baseline="0">
                <a:solidFill>
                  <a:srgbClr val="898989"/>
                </a:solidFill>
                <a:effectLst/>
                <a:latin typeface="Calibri"/>
                <a:ea typeface="Calibri"/>
                <a:cs typeface="Calibri"/>
              </a:rPr>
              <a:t>.</a:t>
            </a:r>
          </a:p>
          <a:p>
            <a:pPr lvl="1" eaLnBrk="1" hangingPunct="1">
              <a:lnSpc>
                <a:spcPct val="80000"/>
              </a:lnSpc>
            </a:pPr>
            <a:endParaRPr lang="en-GB" altLang="en-US">
              <a:solidFill>
                <a:srgbClr val="FFFFFF"/>
              </a:solidFill>
            </a:endParaRPr>
          </a:p>
        </p:txBody>
      </p:sp>
      <p:sp>
        <p:nvSpPr>
          <p:cNvPr id="3" name="Text Placeholder 2">
            <a:extLst>
              <a:ext uri="{FF2B5EF4-FFF2-40B4-BE49-F238E27FC236}">
                <a16:creationId xmlns:a16="http://schemas.microsoft.com/office/drawing/2014/main" id="{353F7B67-34BD-455C-B297-C77656EFD01B}"/>
              </a:ext>
            </a:extLst>
          </p:cNvPr>
          <p:cNvSpPr>
            <a:spLocks noGrp="1"/>
          </p:cNvSpPr>
          <p:nvPr>
            <p:ph type="body" sz="quarter" idx="13"/>
          </p:nvPr>
        </p:nvSpPr>
        <p:spPr/>
        <p:txBody>
          <a:bodyPr/>
          <a:lstStyle/>
          <a:p>
            <a:pPr>
              <a:defRPr/>
            </a:pPr>
            <a:r>
              <a:rPr lang="it-IT" sz="1000" b="0" i="0" strike="noStrike" cap="none" spc="0" baseline="0">
                <a:solidFill>
                  <a:srgbClr val="898989"/>
                </a:solidFill>
                <a:effectLst/>
                <a:latin typeface="Calibri"/>
                <a:ea typeface="Calibri"/>
                <a:cs typeface="Calibri"/>
              </a:rPr>
              <a:t>1. Arden MA, et al. </a:t>
            </a:r>
            <a:r>
              <a:rPr lang="it-IT" sz="1000" b="0" i="1" strike="noStrike" cap="none" spc="0" baseline="0">
                <a:solidFill>
                  <a:srgbClr val="898989"/>
                </a:solidFill>
                <a:effectLst/>
                <a:latin typeface="Calibri"/>
                <a:ea typeface="Calibri"/>
                <a:cs typeface="Calibri"/>
              </a:rPr>
              <a:t>Pilot Feasibility Stud. </a:t>
            </a:r>
            <a:r>
              <a:rPr lang="it-IT" sz="1000" b="0" i="0" strike="noStrike" cap="none" spc="0" baseline="0">
                <a:solidFill>
                  <a:srgbClr val="898989"/>
                </a:solidFill>
                <a:effectLst/>
                <a:latin typeface="Calibri"/>
                <a:ea typeface="Calibri"/>
                <a:cs typeface="Calibri"/>
              </a:rPr>
              <a:t>2021; 7:1; 2. Skinner BF. </a:t>
            </a:r>
            <a:r>
              <a:rPr lang="it-IT" sz="1000" b="0" i="1" strike="noStrike" cap="none" spc="0" baseline="0">
                <a:solidFill>
                  <a:srgbClr val="898989"/>
                </a:solidFill>
                <a:effectLst/>
                <a:latin typeface="Calibri"/>
                <a:ea typeface="Calibri"/>
                <a:cs typeface="Calibri"/>
              </a:rPr>
              <a:t>Science and Human Behavior</a:t>
            </a:r>
            <a:r>
              <a:rPr lang="it-IT" sz="1000" b="0" i="0" strike="noStrike" cap="none" spc="0" baseline="0">
                <a:solidFill>
                  <a:srgbClr val="898989"/>
                </a:solidFill>
                <a:effectLst/>
                <a:latin typeface="Calibri"/>
                <a:ea typeface="Calibri"/>
                <a:cs typeface="Calibri"/>
              </a:rPr>
              <a:t>. 1953:59–77; </a:t>
            </a:r>
            <a:br>
              <a:rPr sz="1000"/>
            </a:br>
            <a:r>
              <a:rPr lang="it-IT" sz="1000" b="0" i="0" strike="noStrike" cap="none" spc="0" baseline="0">
                <a:solidFill>
                  <a:srgbClr val="898989"/>
                </a:solidFill>
                <a:effectLst/>
                <a:latin typeface="Calibri"/>
                <a:ea typeface="Calibri"/>
                <a:cs typeface="Calibri"/>
              </a:rPr>
              <a:t>3. Ernst MM, et al. </a:t>
            </a:r>
            <a:r>
              <a:rPr lang="it-IT" sz="1000" b="0" i="1" strike="noStrike" cap="none" spc="0" baseline="0">
                <a:solidFill>
                  <a:srgbClr val="898989"/>
                </a:solidFill>
                <a:effectLst/>
                <a:latin typeface="Calibri"/>
                <a:ea typeface="Calibri"/>
                <a:cs typeface="Calibri"/>
              </a:rPr>
              <a:t>Child Adolesc Psychiatr Clin N Am. </a:t>
            </a:r>
            <a:r>
              <a:rPr lang="it-IT" sz="1000" b="0" i="0" strike="noStrike" cap="none" spc="0" baseline="0">
                <a:solidFill>
                  <a:srgbClr val="898989"/>
                </a:solidFill>
                <a:effectLst/>
                <a:latin typeface="Calibri"/>
                <a:ea typeface="Calibri"/>
                <a:cs typeface="Calibri"/>
              </a:rPr>
              <a:t>2010;19:263–283.</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it-IT" sz="3600" b="0" i="0" strike="noStrike" cap="none" spc="0" baseline="0">
                <a:solidFill>
                  <a:srgbClr val="FFFFFF"/>
                </a:solidFill>
                <a:effectLst/>
                <a:latin typeface="Calibri Light"/>
                <a:ea typeface="Calibri Light"/>
                <a:cs typeface="Calibri Light"/>
              </a:rPr>
              <a:t>Esonero di responsabilità</a:t>
            </a:r>
          </a:p>
        </p:txBody>
      </p:sp>
      <p:sp>
        <p:nvSpPr>
          <p:cNvPr id="18435" name="Content Placeholder 2"/>
          <p:cNvSpPr>
            <a:spLocks noGrp="1"/>
          </p:cNvSpPr>
          <p:nvPr>
            <p:ph idx="1"/>
          </p:nvPr>
        </p:nvSpPr>
        <p:spPr/>
        <p:txBody>
          <a:bodyPr/>
          <a:lstStyle/>
          <a:p>
            <a:pPr marL="0" indent="0">
              <a:buNone/>
            </a:pPr>
            <a:endParaRPr lang="en-GB" altLang="en-US" sz="2000" i="1">
              <a:ea typeface="HelveticaNeueLT Std Cn"/>
            </a:endParaRPr>
          </a:p>
          <a:p>
            <a:pPr marL="0" indent="0">
              <a:buNone/>
            </a:pPr>
            <a:endParaRPr lang="en-GB" altLang="en-US" sz="2000" i="1">
              <a:ea typeface="HelveticaNeueLT Std Cn"/>
            </a:endParaRPr>
          </a:p>
          <a:p>
            <a:pPr marL="0" indent="0">
              <a:buNone/>
            </a:pPr>
            <a:endParaRPr lang="en-GB" altLang="en-US" sz="2400" i="1">
              <a:ea typeface="HelveticaNeueLT Std Cn"/>
            </a:endParaRPr>
          </a:p>
          <a:p>
            <a:pPr marL="0" indent="0">
              <a:buNone/>
            </a:pPr>
            <a:r>
              <a:rPr lang="it-IT" sz="2400" b="0" i="1" strike="noStrike" cap="none" spc="0" baseline="0">
                <a:solidFill>
                  <a:srgbClr val="808080"/>
                </a:solidFill>
                <a:effectLst/>
                <a:latin typeface="Calibri"/>
                <a:ea typeface="Calibri"/>
                <a:cs typeface="Calibri"/>
              </a:rPr>
              <a:t>CF CARE è finanziata interamente da Vertex Pharmaceuticals (Europe) Limited. Il contenuto è stato preparato e sviluppato dal comitato direttivo con il supporto logistico ed editoriale della segreteria CF CARE, ApotheCom. Vertex ha avuto l’opportunità di esaminare i contenuti e gli strumenti per verificarne l’accuratezza.</a:t>
            </a:r>
          </a:p>
        </p:txBody>
      </p:sp>
      <p:sp>
        <p:nvSpPr>
          <p:cNvPr id="2" name="Text Placeholder 1">
            <a:extLst>
              <a:ext uri="{FF2B5EF4-FFF2-40B4-BE49-F238E27FC236}">
                <a16:creationId xmlns:a16="http://schemas.microsoft.com/office/drawing/2014/main" id="{DE7B3D74-A104-4745-9ACD-EF9BD5E374CD}"/>
              </a:ext>
            </a:extLst>
          </p:cNvPr>
          <p:cNvSpPr>
            <a:spLocks noGrp="1"/>
          </p:cNvSpPr>
          <p:nvPr>
            <p:ph type="body" sz="quarter" idx="13"/>
          </p:nvPr>
        </p:nvSpPr>
        <p:spPr/>
        <p:txBody>
          <a:bodyPr/>
          <a:lstStyle/>
          <a:p>
            <a:endParaRPr lang="en-GB"/>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80E2-5412-4755-A59E-4ABCF7D850AD}"/>
              </a:ext>
            </a:extLst>
          </p:cNvPr>
          <p:cNvSpPr>
            <a:spLocks noGrp="1"/>
          </p:cNvSpPr>
          <p:nvPr>
            <p:ph type="title"/>
          </p:nvPr>
        </p:nvSpPr>
        <p:spPr>
          <a:xfrm>
            <a:off x="5448507" y="1200378"/>
            <a:ext cx="5286703" cy="2926080"/>
          </a:xfrm>
        </p:spPr>
        <p:txBody>
          <a:bodyPr/>
          <a:lstStyle/>
          <a:p>
            <a:r>
              <a:rPr lang="it-IT" sz="6000" b="0" i="0" strike="noStrike" cap="none" spc="0" baseline="0" dirty="0">
                <a:solidFill>
                  <a:srgbClr val="FFFFFF"/>
                </a:solidFill>
                <a:effectLst/>
                <a:latin typeface="Calibri Light"/>
                <a:ea typeface="Calibri Light"/>
                <a:cs typeface="Calibri Light"/>
              </a:rPr>
              <a:t>Tecniche di cambiamento del comportamento:</a:t>
            </a:r>
          </a:p>
        </p:txBody>
      </p:sp>
      <p:sp>
        <p:nvSpPr>
          <p:cNvPr id="3" name="Text Placeholder 2">
            <a:extLst>
              <a:ext uri="{FF2B5EF4-FFF2-40B4-BE49-F238E27FC236}">
                <a16:creationId xmlns:a16="http://schemas.microsoft.com/office/drawing/2014/main" id="{AA81E716-2213-4890-A573-B72552084CBE}"/>
              </a:ext>
            </a:extLst>
          </p:cNvPr>
          <p:cNvSpPr>
            <a:spLocks noGrp="1"/>
          </p:cNvSpPr>
          <p:nvPr>
            <p:ph type="body" idx="1"/>
          </p:nvPr>
        </p:nvSpPr>
        <p:spPr/>
        <p:txBody>
          <a:bodyPr/>
          <a:lstStyle/>
          <a:p>
            <a:r>
              <a:rPr lang="it-IT" sz="2400" b="1" i="0" strike="noStrike" cap="none" spc="0" baseline="0">
                <a:solidFill>
                  <a:srgbClr val="808080"/>
                </a:solidFill>
                <a:effectLst/>
                <a:latin typeface="Calibri"/>
                <a:ea typeface="Calibri"/>
                <a:cs typeface="Calibri"/>
              </a:rPr>
              <a:t>1. Risoluzione dei problemi</a:t>
            </a:r>
          </a:p>
        </p:txBody>
      </p:sp>
    </p:spTree>
    <p:extLst>
      <p:ext uri="{BB962C8B-B14F-4D97-AF65-F5344CB8AC3E}">
        <p14:creationId xmlns:p14="http://schemas.microsoft.com/office/powerpoint/2010/main" val="274550901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Risoluzione dei problemi</a:t>
            </a:r>
          </a:p>
        </p:txBody>
      </p:sp>
      <p:sp>
        <p:nvSpPr>
          <p:cNvPr id="36867" name="Rectangle 5"/>
          <p:cNvSpPr>
            <a:spLocks noGrp="1"/>
          </p:cNvSpPr>
          <p:nvPr>
            <p:ph idx="1"/>
          </p:nvPr>
        </p:nvSpPr>
        <p:spPr>
          <a:xfrm>
            <a:off x="838200" y="1473201"/>
            <a:ext cx="4761089" cy="4317999"/>
          </a:xfrm>
        </p:spPr>
        <p:txBody>
          <a:bodyPr/>
          <a:lstStyle/>
          <a:p>
            <a:pPr eaLnBrk="1" hangingPunct="1"/>
            <a:r>
              <a:rPr lang="it-IT" sz="2800" b="0" i="0" strike="noStrike" cap="none" spc="0" baseline="0">
                <a:solidFill>
                  <a:srgbClr val="808080"/>
                </a:solidFill>
                <a:effectLst/>
                <a:latin typeface="Calibri"/>
                <a:ea typeface="Calibri"/>
                <a:cs typeface="Calibri"/>
              </a:rPr>
              <a:t>Considerata una terapia di per sé</a:t>
            </a:r>
            <a:r>
              <a:rPr lang="it-IT" sz="2800" b="0" i="0" strike="noStrike" cap="none" spc="0" baseline="30000">
                <a:solidFill>
                  <a:srgbClr val="808080"/>
                </a:solidFill>
                <a:effectLst/>
                <a:latin typeface="Calibri"/>
                <a:ea typeface="Calibri"/>
                <a:cs typeface="Calibri"/>
              </a:rPr>
              <a:t>1</a:t>
            </a:r>
            <a:r>
              <a:rPr lang="it-IT" sz="2800" b="0" i="0" strike="noStrike" cap="none" spc="0" baseline="0">
                <a:solidFill>
                  <a:srgbClr val="808080"/>
                </a:solidFill>
                <a:effectLst/>
                <a:latin typeface="Calibri"/>
                <a:ea typeface="Calibri"/>
                <a:cs typeface="Calibri"/>
              </a:rPr>
              <a:t>.</a:t>
            </a:r>
          </a:p>
          <a:p>
            <a:pPr eaLnBrk="1" hangingPunct="1">
              <a:buFont typeface="Arial" panose="020B0604020202020204" pitchFamily="34" charset="0"/>
              <a:buNone/>
            </a:pPr>
            <a:endParaRPr lang="en-GB" altLang="en-US">
              <a:ea typeface="HelveticaNeueLT Std Cn"/>
            </a:endParaRPr>
          </a:p>
          <a:p>
            <a:pPr eaLnBrk="1" hangingPunct="1"/>
            <a:r>
              <a:rPr lang="it-IT" sz="2800" b="0" i="0" strike="noStrike" cap="none" spc="0" baseline="0">
                <a:solidFill>
                  <a:srgbClr val="808080"/>
                </a:solidFill>
                <a:effectLst/>
                <a:latin typeface="Calibri"/>
                <a:ea typeface="Calibri"/>
                <a:cs typeface="Calibri"/>
              </a:rPr>
              <a:t>Utilizzata come strategia per migliorare l’aderenza</a:t>
            </a:r>
            <a:r>
              <a:rPr lang="it-IT" sz="2800" b="0" i="0" strike="noStrike" cap="none" spc="0" baseline="30000">
                <a:solidFill>
                  <a:srgbClr val="808080"/>
                </a:solidFill>
                <a:effectLst/>
                <a:latin typeface="Calibri"/>
                <a:ea typeface="Calibri"/>
                <a:cs typeface="Calibri"/>
              </a:rPr>
              <a:t>1,2</a:t>
            </a:r>
            <a:r>
              <a:rPr lang="it-IT" sz="2800" b="0" i="0" strike="noStrike" cap="none" spc="0" baseline="0">
                <a:solidFill>
                  <a:srgbClr val="808080"/>
                </a:solidFill>
                <a:effectLst/>
                <a:latin typeface="Calibri"/>
                <a:ea typeface="Calibri"/>
                <a:cs typeface="Calibri"/>
              </a:rPr>
              <a:t>.</a:t>
            </a: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id="{C3535A17-A92D-4197-919B-3430D42D11CF}"/>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Fonte immagine: Pexels</a:t>
            </a:r>
            <a:endParaRPr lang="en-GB"/>
          </a:p>
          <a:p>
            <a:r>
              <a:rPr lang="it-IT" sz="1000" b="0" i="0" strike="noStrike" cap="none" spc="0" baseline="0">
                <a:solidFill>
                  <a:srgbClr val="898989"/>
                </a:solidFill>
                <a:effectLst/>
                <a:latin typeface="Calibri"/>
                <a:ea typeface="Calibri"/>
                <a:cs typeface="Calibri"/>
              </a:rPr>
              <a:t>1. Nezu AM et al. </a:t>
            </a:r>
            <a:r>
              <a:rPr lang="it-IT" sz="1000" b="0" i="1" strike="noStrike" cap="none" spc="0" baseline="0">
                <a:solidFill>
                  <a:srgbClr val="898989"/>
                </a:solidFill>
                <a:effectLst/>
                <a:latin typeface="Calibri"/>
                <a:ea typeface="Calibri"/>
                <a:cs typeface="Calibri"/>
              </a:rPr>
              <a:t>Problem-Solving Therapy: A Treatment Manual.</a:t>
            </a:r>
            <a:r>
              <a:rPr lang="it-IT" sz="1000" b="0" i="0" strike="noStrike" cap="none" spc="0" baseline="0">
                <a:solidFill>
                  <a:srgbClr val="898989"/>
                </a:solidFill>
                <a:effectLst/>
                <a:latin typeface="Calibri"/>
                <a:ea typeface="Calibri"/>
                <a:cs typeface="Calibri"/>
              </a:rPr>
              <a:t> 2013:3; 2. Arden MA, et al. </a:t>
            </a:r>
            <a:r>
              <a:rPr lang="it-IT" sz="1000" b="0" i="1" strike="noStrike" cap="none" spc="0" baseline="0">
                <a:solidFill>
                  <a:srgbClr val="898989"/>
                </a:solidFill>
                <a:effectLst/>
                <a:latin typeface="Calibri"/>
                <a:ea typeface="Calibri"/>
                <a:cs typeface="Calibri"/>
              </a:rPr>
              <a:t>Pilot Feasibility Stud. </a:t>
            </a:r>
            <a:r>
              <a:rPr lang="it-IT" sz="1000" b="0" i="0" strike="noStrike" cap="none" spc="0" baseline="0">
                <a:solidFill>
                  <a:srgbClr val="898989"/>
                </a:solidFill>
                <a:effectLst/>
                <a:latin typeface="Calibri"/>
                <a:ea typeface="Calibri"/>
                <a:cs typeface="Calibri"/>
              </a:rPr>
              <a:t>2021; 7:1.</a:t>
            </a:r>
          </a:p>
        </p:txBody>
      </p:sp>
      <p:pic>
        <p:nvPicPr>
          <p:cNvPr id="4" name="Picture 3">
            <a:extLst>
              <a:ext uri="{FF2B5EF4-FFF2-40B4-BE49-F238E27FC236}">
                <a16:creationId xmlns:a16="http://schemas.microsoft.com/office/drawing/2014/main" id="{E6A0E20F-B9EE-6746-8844-342D5FC251F5}"/>
              </a:ext>
            </a:extLst>
          </p:cNvPr>
          <p:cNvPicPr>
            <a:picLocks noChangeAspect="1"/>
          </p:cNvPicPr>
          <p:nvPr/>
        </p:nvPicPr>
        <p:blipFill>
          <a:blip r:embed="rId3"/>
          <a:srcRect l="8372" t="-63" r="4027" b="5655"/>
          <a:stretch>
            <a:fillRect/>
          </a:stretch>
        </p:blipFill>
        <p:spPr>
          <a:xfrm>
            <a:off x="5779911" y="1467556"/>
            <a:ext cx="5542845" cy="4334933"/>
          </a:xfrm>
          <a:prstGeom prst="roundRect">
            <a:avLst>
              <a:gd name="adj" fmla="val 8073"/>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Risoluzione dei problemi</a:t>
            </a:r>
          </a:p>
        </p:txBody>
      </p:sp>
      <p:sp>
        <p:nvSpPr>
          <p:cNvPr id="37891" name="Content Placeholder 2"/>
          <p:cNvSpPr>
            <a:spLocks noGrp="1"/>
          </p:cNvSpPr>
          <p:nvPr>
            <p:ph idx="1"/>
          </p:nvPr>
        </p:nvSpPr>
        <p:spPr/>
        <p:txBody>
          <a:bodyPr/>
          <a:lstStyle/>
          <a:p>
            <a:pPr eaLnBrk="1" hangingPunct="1"/>
            <a:r>
              <a:rPr lang="it-IT" sz="2800" b="0" i="0" strike="noStrike" cap="none" spc="0" baseline="0">
                <a:solidFill>
                  <a:srgbClr val="808080"/>
                </a:solidFill>
                <a:effectLst/>
                <a:latin typeface="Calibri"/>
                <a:ea typeface="Calibri"/>
                <a:cs typeface="Calibri"/>
              </a:rPr>
              <a:t>Chiarire e definire il problema da risolvere.</a:t>
            </a:r>
          </a:p>
          <a:p>
            <a:pPr eaLnBrk="1" hangingPunct="1"/>
            <a:r>
              <a:rPr lang="it-IT" sz="2800" b="0" i="0" strike="noStrike" cap="none" spc="0" baseline="0">
                <a:solidFill>
                  <a:srgbClr val="808080"/>
                </a:solidFill>
                <a:effectLst/>
                <a:latin typeface="Calibri"/>
                <a:ea typeface="Calibri"/>
                <a:cs typeface="Calibri"/>
              </a:rPr>
              <a:t>Stabilire un obiettivo realistico.</a:t>
            </a:r>
          </a:p>
          <a:p>
            <a:pPr eaLnBrk="1" hangingPunct="1"/>
            <a:r>
              <a:rPr lang="it-IT" sz="2800" b="0" i="0" strike="noStrike" cap="none" spc="0" baseline="0">
                <a:solidFill>
                  <a:srgbClr val="808080"/>
                </a:solidFill>
                <a:effectLst/>
                <a:latin typeface="Calibri"/>
                <a:ea typeface="Calibri"/>
                <a:cs typeface="Calibri"/>
              </a:rPr>
              <a:t>Brainstorming: generare soluzioni multiple possibili.</a:t>
            </a:r>
          </a:p>
          <a:p>
            <a:pPr eaLnBrk="1" hangingPunct="1"/>
            <a:r>
              <a:rPr lang="it-IT" sz="2800" b="0" i="0" strike="noStrike" cap="none" spc="0" baseline="0">
                <a:solidFill>
                  <a:srgbClr val="808080"/>
                </a:solidFill>
                <a:effectLst/>
                <a:latin typeface="Calibri"/>
                <a:ea typeface="Calibri"/>
                <a:cs typeface="Calibri"/>
              </a:rPr>
              <a:t>Elencare pro e contro per ogni soluzione.</a:t>
            </a:r>
          </a:p>
          <a:p>
            <a:pPr eaLnBrk="1" hangingPunct="1"/>
            <a:r>
              <a:rPr lang="it-IT" sz="2800" b="0" i="0" strike="noStrike" cap="none" spc="0" baseline="0">
                <a:solidFill>
                  <a:srgbClr val="808080"/>
                </a:solidFill>
                <a:effectLst/>
                <a:latin typeface="Calibri"/>
                <a:ea typeface="Calibri"/>
                <a:cs typeface="Calibri"/>
              </a:rPr>
              <a:t>Selezionare la soluzione migliore e più fattibile.</a:t>
            </a:r>
          </a:p>
          <a:p>
            <a:pPr eaLnBrk="1" hangingPunct="1"/>
            <a:r>
              <a:rPr lang="it-IT" sz="2800" b="0" i="0" strike="noStrike" cap="none" spc="0" baseline="0">
                <a:solidFill>
                  <a:srgbClr val="808080"/>
                </a:solidFill>
                <a:effectLst/>
                <a:latin typeface="Calibri"/>
                <a:ea typeface="Calibri"/>
                <a:cs typeface="Calibri"/>
              </a:rPr>
              <a:t>Provarci.</a:t>
            </a:r>
          </a:p>
          <a:p>
            <a:pPr eaLnBrk="1" hangingPunct="1"/>
            <a:r>
              <a:rPr lang="it-IT" sz="2800" b="0" i="0" strike="noStrike" cap="none" spc="0" baseline="0">
                <a:solidFill>
                  <a:srgbClr val="808080"/>
                </a:solidFill>
                <a:effectLst/>
                <a:latin typeface="Calibri"/>
                <a:ea typeface="Calibri"/>
                <a:cs typeface="Calibri"/>
              </a:rPr>
              <a:t>Valutare il risultato.</a:t>
            </a:r>
          </a:p>
        </p:txBody>
      </p:sp>
      <p:sp>
        <p:nvSpPr>
          <p:cNvPr id="2" name="Text Placeholder 1">
            <a:extLst>
              <a:ext uri="{FF2B5EF4-FFF2-40B4-BE49-F238E27FC236}">
                <a16:creationId xmlns:a16="http://schemas.microsoft.com/office/drawing/2014/main" id="{3097E2C9-B435-464E-A3EF-243B0001EF4E}"/>
              </a:ext>
            </a:extLst>
          </p:cNvPr>
          <p:cNvSpPr>
            <a:spLocks noGrp="1"/>
          </p:cNvSpPr>
          <p:nvPr>
            <p:ph type="body" sz="quarter" idx="13"/>
          </p:nvPr>
        </p:nvSpPr>
        <p:spPr/>
        <p:txBody>
          <a:bodyPr/>
          <a:lstStyle/>
          <a:p>
            <a:endParaRPr lang="en-GB"/>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80E2-5412-4755-A59E-4ABCF7D850AD}"/>
              </a:ext>
            </a:extLst>
          </p:cNvPr>
          <p:cNvSpPr>
            <a:spLocks noGrp="1"/>
          </p:cNvSpPr>
          <p:nvPr>
            <p:ph type="title"/>
          </p:nvPr>
        </p:nvSpPr>
        <p:spPr>
          <a:xfrm>
            <a:off x="5448507" y="1200378"/>
            <a:ext cx="5286703" cy="2926080"/>
          </a:xfrm>
        </p:spPr>
        <p:txBody>
          <a:bodyPr/>
          <a:lstStyle/>
          <a:p>
            <a:r>
              <a:rPr lang="it-IT" sz="6000" b="0" i="0" strike="noStrike" cap="none" spc="0" baseline="0" dirty="0">
                <a:solidFill>
                  <a:srgbClr val="FFFFFF"/>
                </a:solidFill>
                <a:effectLst/>
                <a:latin typeface="Calibri Light"/>
                <a:ea typeface="Calibri Light"/>
                <a:cs typeface="Calibri Light"/>
              </a:rPr>
              <a:t>Tecniche di cambiamento del comportamento:</a:t>
            </a:r>
          </a:p>
        </p:txBody>
      </p:sp>
      <p:sp>
        <p:nvSpPr>
          <p:cNvPr id="3" name="Text Placeholder 2">
            <a:extLst>
              <a:ext uri="{FF2B5EF4-FFF2-40B4-BE49-F238E27FC236}">
                <a16:creationId xmlns:a16="http://schemas.microsoft.com/office/drawing/2014/main" id="{AA81E716-2213-4890-A573-B72552084CBE}"/>
              </a:ext>
            </a:extLst>
          </p:cNvPr>
          <p:cNvSpPr>
            <a:spLocks noGrp="1"/>
          </p:cNvSpPr>
          <p:nvPr>
            <p:ph type="body" idx="1"/>
          </p:nvPr>
        </p:nvSpPr>
        <p:spPr/>
        <p:txBody>
          <a:bodyPr/>
          <a:lstStyle/>
          <a:p>
            <a:r>
              <a:rPr lang="it-IT" sz="2400" b="1" i="0" strike="noStrike" cap="none" spc="0" baseline="0">
                <a:solidFill>
                  <a:srgbClr val="FFFFFF"/>
                </a:solidFill>
                <a:effectLst/>
                <a:latin typeface="Calibri"/>
                <a:ea typeface="Calibri"/>
                <a:cs typeface="Calibri"/>
              </a:rPr>
              <a:t>2. Piani di implementazione delle intenzioni </a:t>
            </a:r>
          </a:p>
        </p:txBody>
      </p:sp>
    </p:spTree>
    <p:extLst>
      <p:ext uri="{BB962C8B-B14F-4D97-AF65-F5344CB8AC3E}">
        <p14:creationId xmlns:p14="http://schemas.microsoft.com/office/powerpoint/2010/main" val="422369590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p:txBody>
          <a:bodyPr>
            <a:normAutofit/>
          </a:bodyPr>
          <a:lstStyle/>
          <a:p>
            <a:pPr>
              <a:defRPr/>
            </a:pPr>
            <a:r>
              <a:rPr lang="it-IT" sz="3600" b="0" i="0" strike="noStrike" cap="none" spc="0" baseline="0">
                <a:solidFill>
                  <a:srgbClr val="FFFFFF"/>
                </a:solidFill>
                <a:effectLst/>
                <a:latin typeface="Calibri Light"/>
                <a:ea typeface="Calibri Light"/>
                <a:cs typeface="Calibri Light"/>
              </a:rPr>
              <a:t>Piani di implementazione delle intenzioni </a:t>
            </a:r>
            <a:endParaRPr lang="en-GB" altLang="en-US">
              <a:ea typeface="HelveticaNeueLT Std Med Cn"/>
            </a:endParaRPr>
          </a:p>
        </p:txBody>
      </p:sp>
      <p:sp>
        <p:nvSpPr>
          <p:cNvPr id="39939" name="Rectangle 3"/>
          <p:cNvSpPr>
            <a:spLocks noGrp="1"/>
          </p:cNvSpPr>
          <p:nvPr>
            <p:ph idx="1"/>
          </p:nvPr>
        </p:nvSpPr>
        <p:spPr/>
        <p:txBody>
          <a:bodyPr/>
          <a:lstStyle/>
          <a:p>
            <a:pPr eaLnBrk="1" hangingPunct="1">
              <a:lnSpc>
                <a:spcPct val="90000"/>
              </a:lnSpc>
            </a:pPr>
            <a:r>
              <a:rPr lang="it-IT" sz="2800" b="0" i="0" strike="noStrike" cap="none" spc="0" baseline="0" dirty="0">
                <a:solidFill>
                  <a:srgbClr val="808080"/>
                </a:solidFill>
                <a:effectLst/>
                <a:latin typeface="Calibri"/>
                <a:ea typeface="Calibri"/>
                <a:cs typeface="Calibri"/>
              </a:rPr>
              <a:t>Molte persone trovano difficile realizzare i propri propositi:</a:t>
            </a:r>
            <a:endParaRPr lang="en-GB" altLang="en-US" baseline="30000" dirty="0">
              <a:ea typeface="HelveticaNeueLT Std Cn"/>
            </a:endParaRPr>
          </a:p>
          <a:p>
            <a:pPr lvl="1" eaLnBrk="1" hangingPunct="1">
              <a:lnSpc>
                <a:spcPct val="90000"/>
              </a:lnSpc>
            </a:pPr>
            <a:r>
              <a:rPr lang="it-IT" sz="2400" b="0" i="0" strike="noStrike" cap="none" spc="0" baseline="0" dirty="0">
                <a:solidFill>
                  <a:srgbClr val="808080"/>
                </a:solidFill>
                <a:effectLst/>
                <a:latin typeface="Calibri"/>
                <a:ea typeface="Calibri"/>
                <a:cs typeface="Calibri"/>
              </a:rPr>
              <a:t>Per esempio, una metanalisi ha scoperto che il 36% delle persone non è riuscito a portare a termine le proprie intenzioni di essere attivo</a:t>
            </a:r>
            <a:r>
              <a:rPr lang="it-IT" sz="2400" b="0" i="0" strike="noStrike" cap="none" spc="0" baseline="30000" dirty="0">
                <a:solidFill>
                  <a:srgbClr val="808080"/>
                </a:solidFill>
                <a:effectLst/>
                <a:latin typeface="Calibri"/>
                <a:ea typeface="Calibri"/>
                <a:cs typeface="Calibri"/>
              </a:rPr>
              <a:t>1</a:t>
            </a:r>
            <a:r>
              <a:rPr lang="it-IT" sz="2400" b="0" i="0" strike="noStrike" cap="none" spc="0" baseline="0" dirty="0">
                <a:solidFill>
                  <a:srgbClr val="808080"/>
                </a:solidFill>
                <a:effectLst/>
                <a:latin typeface="Calibri"/>
                <a:ea typeface="Calibri"/>
                <a:cs typeface="Calibri"/>
              </a:rPr>
              <a:t>.</a:t>
            </a:r>
            <a:endParaRPr lang="en-GB" altLang="en-US" baseline="30000" dirty="0">
              <a:solidFill>
                <a:srgbClr val="FF0000"/>
              </a:solidFill>
              <a:ea typeface="HelveticaNeueLT Std Cn"/>
            </a:endParaRPr>
          </a:p>
          <a:p>
            <a:pPr marL="457200" lvl="1" indent="0">
              <a:buNone/>
            </a:pPr>
            <a:endParaRPr lang="en-GB" altLang="en-US" b="1" i="1" dirty="0">
              <a:ea typeface="HelveticaNeueLT Std Cn"/>
            </a:endParaRPr>
          </a:p>
          <a:p>
            <a:pPr eaLnBrk="1" hangingPunct="1">
              <a:lnSpc>
                <a:spcPct val="90000"/>
              </a:lnSpc>
            </a:pPr>
            <a:r>
              <a:rPr lang="it-IT" sz="2800" b="0" i="0" strike="noStrike" cap="none" spc="0" baseline="0" dirty="0">
                <a:solidFill>
                  <a:srgbClr val="808080"/>
                </a:solidFill>
                <a:effectLst/>
                <a:latin typeface="Calibri"/>
                <a:ea typeface="Calibri"/>
                <a:cs typeface="Calibri"/>
              </a:rPr>
              <a:t>Come si può migliorare questo dato?</a:t>
            </a:r>
          </a:p>
          <a:p>
            <a:pPr eaLnBrk="1" hangingPunct="1">
              <a:lnSpc>
                <a:spcPct val="90000"/>
              </a:lnSpc>
            </a:pPr>
            <a:endParaRPr lang="en-GB" altLang="en-US" dirty="0">
              <a:ea typeface="HelveticaNeueLT Std Cn"/>
            </a:endParaRPr>
          </a:p>
          <a:p>
            <a:pPr eaLnBrk="1" hangingPunct="1">
              <a:lnSpc>
                <a:spcPct val="90000"/>
              </a:lnSpc>
            </a:pPr>
            <a:r>
              <a:rPr lang="it-IT" sz="2800" b="0" i="0" strike="noStrike" cap="none" spc="0" baseline="0" dirty="0">
                <a:solidFill>
                  <a:srgbClr val="808080"/>
                </a:solidFill>
                <a:effectLst/>
                <a:latin typeface="Calibri"/>
                <a:ea typeface="Calibri"/>
                <a:cs typeface="Calibri"/>
              </a:rPr>
              <a:t>Intenzioni di implementazione</a:t>
            </a:r>
            <a:r>
              <a:rPr lang="it-IT" sz="2800" b="0" i="0" strike="noStrike" cap="none" spc="0" baseline="30000" dirty="0">
                <a:solidFill>
                  <a:srgbClr val="808080"/>
                </a:solidFill>
                <a:effectLst/>
                <a:latin typeface="Calibri"/>
                <a:ea typeface="Calibri"/>
                <a:cs typeface="Calibri"/>
              </a:rPr>
              <a:t>2</a:t>
            </a:r>
            <a:endParaRPr lang="en-GB" altLang="en-US" b="1" i="1" dirty="0">
              <a:ea typeface="HelveticaNeueLT Std Cn"/>
            </a:endParaRPr>
          </a:p>
          <a:p>
            <a:pPr lvl="1" eaLnBrk="1" hangingPunct="1">
              <a:lnSpc>
                <a:spcPct val="90000"/>
              </a:lnSpc>
            </a:pPr>
            <a:r>
              <a:rPr lang="it-IT" sz="2400" b="0" i="0" strike="noStrike" cap="none" spc="0" baseline="0" dirty="0">
                <a:solidFill>
                  <a:srgbClr val="808080"/>
                </a:solidFill>
                <a:effectLst/>
                <a:latin typeface="Calibri"/>
                <a:ea typeface="Calibri"/>
                <a:cs typeface="Calibri"/>
              </a:rPr>
              <a:t>Lo sviluppo di intenzioni di implementazione può migliorare significativamente l’obiettivo mantenendo il focus sull’obiettivo.</a:t>
            </a:r>
          </a:p>
        </p:txBody>
      </p:sp>
      <p:sp>
        <p:nvSpPr>
          <p:cNvPr id="2" name="Text Placeholder 1">
            <a:extLst>
              <a:ext uri="{FF2B5EF4-FFF2-40B4-BE49-F238E27FC236}">
                <a16:creationId xmlns:a16="http://schemas.microsoft.com/office/drawing/2014/main" id="{B8B1D9C9-7EE5-464C-8F75-4D681178F37C}"/>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1. Rhodes RE, de Bruijn GJ. </a:t>
            </a:r>
            <a:r>
              <a:rPr lang="it-IT" sz="1000" b="0" i="1" strike="noStrike" cap="none" spc="0" baseline="0">
                <a:solidFill>
                  <a:srgbClr val="898989"/>
                </a:solidFill>
                <a:effectLst/>
                <a:latin typeface="Calibri"/>
                <a:ea typeface="Calibri"/>
                <a:cs typeface="Calibri"/>
              </a:rPr>
              <a:t>Br J Health Psychol. </a:t>
            </a:r>
            <a:r>
              <a:rPr lang="it-IT" sz="1000" b="0" i="0" strike="noStrike" cap="none" spc="0" baseline="0">
                <a:solidFill>
                  <a:srgbClr val="898989"/>
                </a:solidFill>
                <a:effectLst/>
                <a:latin typeface="Calibri"/>
                <a:ea typeface="Calibri"/>
                <a:cs typeface="Calibri"/>
              </a:rPr>
              <a:t>2013;18:296–309; 2. Gollwitzer PM. </a:t>
            </a:r>
            <a:r>
              <a:rPr lang="it-IT" sz="1000" b="0" i="1" strike="noStrike" cap="none" spc="0" baseline="0">
                <a:solidFill>
                  <a:srgbClr val="898989"/>
                </a:solidFill>
                <a:effectLst/>
                <a:latin typeface="Calibri"/>
                <a:ea typeface="Calibri"/>
                <a:cs typeface="Calibri"/>
              </a:rPr>
              <a:t>Motiv Emot. </a:t>
            </a:r>
            <a:r>
              <a:rPr lang="it-IT" sz="1000" b="0" i="0" strike="noStrike" cap="none" spc="0" baseline="0">
                <a:solidFill>
                  <a:srgbClr val="898989"/>
                </a:solidFill>
                <a:effectLst/>
                <a:latin typeface="Calibri"/>
                <a:ea typeface="Calibri"/>
                <a:cs typeface="Calibri"/>
              </a:rPr>
              <a:t>2014;38:305–322.</a:t>
            </a:r>
            <a:endParaRPr lang="en-GB" altLang="en-US" sz="1000">
              <a:latin typeface="+mn-lt"/>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a:defRPr/>
            </a:pPr>
            <a:r>
              <a:rPr lang="it-IT" sz="3600" b="0" i="0" strike="noStrike" cap="none" spc="0" baseline="0">
                <a:solidFill>
                  <a:srgbClr val="FFFFFF"/>
                </a:solidFill>
                <a:effectLst/>
                <a:latin typeface="Calibri Light"/>
                <a:ea typeface="Calibri Light"/>
                <a:cs typeface="Calibri Light"/>
              </a:rPr>
              <a:t>Cosa sono i piani di implementazione delle intenzioni?</a:t>
            </a:r>
          </a:p>
        </p:txBody>
      </p:sp>
      <p:sp>
        <p:nvSpPr>
          <p:cNvPr id="40963" name="Content Placeholder 2"/>
          <p:cNvSpPr>
            <a:spLocks noGrp="1"/>
          </p:cNvSpPr>
          <p:nvPr>
            <p:ph idx="1"/>
          </p:nvPr>
        </p:nvSpPr>
        <p:spPr/>
        <p:txBody>
          <a:bodyPr/>
          <a:lstStyle/>
          <a:p>
            <a:pPr eaLnBrk="1" hangingPunct="1"/>
            <a:r>
              <a:rPr lang="it-IT" sz="2800" b="0" i="0" strike="noStrike" cap="none" spc="0" baseline="0" dirty="0">
                <a:solidFill>
                  <a:srgbClr val="808080"/>
                </a:solidFill>
                <a:effectLst/>
                <a:latin typeface="Calibri"/>
                <a:ea typeface="Calibri"/>
                <a:cs typeface="Calibri"/>
              </a:rPr>
              <a:t>Traducono gli obiettivi in azioni.</a:t>
            </a:r>
          </a:p>
          <a:p>
            <a:pPr eaLnBrk="1" hangingPunct="1"/>
            <a:r>
              <a:rPr lang="it-IT" sz="2800" b="0" i="0" strike="noStrike" cap="none" spc="0" baseline="0" dirty="0">
                <a:solidFill>
                  <a:srgbClr val="808080"/>
                </a:solidFill>
                <a:effectLst/>
                <a:latin typeface="Calibri"/>
                <a:ea typeface="Calibri"/>
                <a:cs typeface="Calibri"/>
              </a:rPr>
              <a:t>Si prevedono gli ostacoli.</a:t>
            </a:r>
          </a:p>
          <a:p>
            <a:pPr eaLnBrk="1" hangingPunct="1"/>
            <a:r>
              <a:rPr lang="it-IT" sz="2800" b="0" i="0" strike="noStrike" cap="none" spc="0" baseline="0" dirty="0">
                <a:solidFill>
                  <a:srgbClr val="808080"/>
                </a:solidFill>
                <a:effectLst/>
                <a:latin typeface="Calibri"/>
                <a:ea typeface="Calibri"/>
                <a:cs typeface="Calibri"/>
              </a:rPr>
              <a:t>Si cerca di capire come rendersi conto di aver incontrato un ostacolo.</a:t>
            </a:r>
          </a:p>
          <a:p>
            <a:pPr eaLnBrk="1" hangingPunct="1"/>
            <a:r>
              <a:rPr lang="it-IT" sz="2800" b="0" i="0" strike="noStrike" cap="none" spc="0" baseline="0" dirty="0">
                <a:solidFill>
                  <a:srgbClr val="808080"/>
                </a:solidFill>
                <a:effectLst/>
                <a:latin typeface="Calibri"/>
                <a:ea typeface="Calibri"/>
                <a:cs typeface="Calibri"/>
              </a:rPr>
              <a:t>Si elabora un piano d’azione realistico ed efficace per ciascuno di essi.</a:t>
            </a:r>
          </a:p>
          <a:p>
            <a:pPr eaLnBrk="1" hangingPunct="1"/>
            <a:r>
              <a:rPr lang="it-IT" sz="2800" b="0" i="0" strike="noStrike" cap="none" spc="0" baseline="0" dirty="0">
                <a:solidFill>
                  <a:srgbClr val="808080"/>
                </a:solidFill>
                <a:effectLst/>
                <a:latin typeface="Calibri"/>
                <a:ea typeface="Calibri"/>
                <a:cs typeface="Calibri"/>
              </a:rPr>
              <a:t>E </a:t>
            </a:r>
            <a:r>
              <a:rPr lang="it-IT" sz="2800" b="1" i="0" strike="noStrike" cap="none" spc="0" baseline="0" dirty="0">
                <a:solidFill>
                  <a:srgbClr val="D16678"/>
                </a:solidFill>
                <a:effectLst/>
                <a:latin typeface="Calibri"/>
                <a:ea typeface="Calibri"/>
                <a:cs typeface="Calibri"/>
              </a:rPr>
              <a:t>lo si scrive!</a:t>
            </a:r>
          </a:p>
        </p:txBody>
      </p:sp>
      <p:sp>
        <p:nvSpPr>
          <p:cNvPr id="2" name="Text Placeholder 1">
            <a:extLst>
              <a:ext uri="{FF2B5EF4-FFF2-40B4-BE49-F238E27FC236}">
                <a16:creationId xmlns:a16="http://schemas.microsoft.com/office/drawing/2014/main" id="{ABE196AB-6D55-4E24-BE3C-72E54A71F8B5}"/>
              </a:ext>
            </a:extLst>
          </p:cNvPr>
          <p:cNvSpPr>
            <a:spLocks noGrp="1"/>
          </p:cNvSpPr>
          <p:nvPr>
            <p:ph type="body" sz="quarter" idx="13"/>
          </p:nvPr>
        </p:nvSpPr>
        <p:spPr/>
        <p:txBody>
          <a:bodyPr/>
          <a:lstStyle/>
          <a:p>
            <a:endParaRPr lang="en-GB"/>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p:txBody>
          <a:bodyPr>
            <a:normAutofit/>
          </a:bodyPr>
          <a:lstStyle/>
          <a:p>
            <a:pPr>
              <a:defRPr/>
            </a:pPr>
            <a:r>
              <a:rPr lang="it-IT" sz="3600" b="0" i="0" strike="noStrike" cap="none" spc="0" baseline="0">
                <a:solidFill>
                  <a:srgbClr val="FFFFFF"/>
                </a:solidFill>
                <a:effectLst/>
                <a:latin typeface="Calibri Light"/>
                <a:ea typeface="Calibri Light"/>
                <a:cs typeface="Calibri Light"/>
              </a:rPr>
              <a:t>Scrivere i piani di implementazione delle intenzioni </a:t>
            </a:r>
            <a:endParaRPr lang="en-GB" altLang="en-US">
              <a:ea typeface="HelveticaNeueLT Std Med Cn"/>
            </a:endParaRPr>
          </a:p>
        </p:txBody>
      </p:sp>
      <p:sp>
        <p:nvSpPr>
          <p:cNvPr id="41987" name="Rectangle 3"/>
          <p:cNvSpPr>
            <a:spLocks noGrp="1"/>
          </p:cNvSpPr>
          <p:nvPr>
            <p:ph idx="1"/>
          </p:nvPr>
        </p:nvSpPr>
        <p:spPr/>
        <p:txBody>
          <a:bodyPr/>
          <a:lstStyle/>
          <a:p>
            <a:pPr eaLnBrk="1" hangingPunct="1">
              <a:lnSpc>
                <a:spcPct val="90000"/>
              </a:lnSpc>
            </a:pPr>
            <a:r>
              <a:rPr lang="it-IT" sz="2800" b="0" i="0" strike="noStrike" cap="none" spc="0" baseline="0">
                <a:solidFill>
                  <a:srgbClr val="808080"/>
                </a:solidFill>
                <a:effectLst/>
                <a:latin typeface="Calibri"/>
                <a:ea typeface="Calibri"/>
                <a:cs typeface="Calibri"/>
              </a:rPr>
              <a:t>Scriverli nel seguente formato:</a:t>
            </a:r>
          </a:p>
          <a:p>
            <a:pPr eaLnBrk="1" hangingPunct="1">
              <a:lnSpc>
                <a:spcPct val="90000"/>
              </a:lnSpc>
            </a:pPr>
            <a:endParaRPr lang="en-GB" altLang="en-US">
              <a:ea typeface="HelveticaNeueLT Std Cn"/>
            </a:endParaRPr>
          </a:p>
          <a:p>
            <a:pPr eaLnBrk="1" hangingPunct="1">
              <a:lnSpc>
                <a:spcPct val="90000"/>
              </a:lnSpc>
            </a:pPr>
            <a:r>
              <a:rPr lang="it-IT" sz="2800" b="0" i="0" strike="noStrike" cap="none" spc="0" baseline="0">
                <a:solidFill>
                  <a:srgbClr val="808080"/>
                </a:solidFill>
                <a:effectLst/>
                <a:latin typeface="Calibri"/>
                <a:ea typeface="Calibri"/>
                <a:cs typeface="Calibri"/>
              </a:rPr>
              <a:t>Se si verifica X, allora farò Y:</a:t>
            </a:r>
          </a:p>
          <a:p>
            <a:pPr lvl="1" eaLnBrk="1" hangingPunct="1">
              <a:lnSpc>
                <a:spcPct val="80000"/>
              </a:lnSpc>
            </a:pPr>
            <a:r>
              <a:rPr lang="it-IT" sz="2400" b="0" i="0" strike="noStrike" cap="none" spc="0" baseline="0">
                <a:solidFill>
                  <a:srgbClr val="808080"/>
                </a:solidFill>
                <a:effectLst/>
                <a:latin typeface="Calibri"/>
                <a:ea typeface="Calibri"/>
                <a:cs typeface="Calibri"/>
              </a:rPr>
              <a:t>per es. “</a:t>
            </a:r>
            <a:r>
              <a:rPr lang="it-IT" sz="2400" b="1" i="0" strike="noStrike" cap="none" spc="0" baseline="0">
                <a:solidFill>
                  <a:srgbClr val="D16678"/>
                </a:solidFill>
                <a:effectLst/>
                <a:latin typeface="Calibri"/>
                <a:ea typeface="Calibri"/>
                <a:cs typeface="Calibri"/>
              </a:rPr>
              <a:t>Se</a:t>
            </a:r>
            <a:r>
              <a:rPr lang="it-IT" sz="2400" b="0" i="0" strike="noStrike" cap="none" spc="0" baseline="0">
                <a:solidFill>
                  <a:srgbClr val="808080"/>
                </a:solidFill>
                <a:effectLst/>
                <a:latin typeface="Calibri"/>
                <a:ea typeface="Calibri"/>
                <a:cs typeface="Calibri"/>
              </a:rPr>
              <a:t> ho un giorno in cui non faccio le mie nebulizzazioni, </a:t>
            </a:r>
            <a:r>
              <a:rPr lang="it-IT" sz="2400" b="1" i="0" strike="noStrike" cap="none" spc="0" baseline="0">
                <a:solidFill>
                  <a:srgbClr val="D16678"/>
                </a:solidFill>
                <a:effectLst/>
                <a:latin typeface="Calibri"/>
                <a:ea typeface="Calibri"/>
                <a:cs typeface="Calibri"/>
              </a:rPr>
              <a:t>allora mi </a:t>
            </a:r>
            <a:r>
              <a:rPr lang="it-IT" sz="2400" b="0" i="0" strike="noStrike" cap="none" spc="0" baseline="0">
                <a:solidFill>
                  <a:srgbClr val="808080"/>
                </a:solidFill>
                <a:effectLst/>
                <a:latin typeface="Calibri"/>
                <a:ea typeface="Calibri"/>
                <a:cs typeface="Calibri"/>
              </a:rPr>
              <a:t>ricorderò che nessuno è perfetto, posso mettere quel giorno al servizio dell’esperienza, e magari anche imparare da esso, e andare avanti. Non significa che io abbia fallito”.</a:t>
            </a:r>
          </a:p>
        </p:txBody>
      </p:sp>
      <p:sp>
        <p:nvSpPr>
          <p:cNvPr id="2" name="Text Placeholder 1">
            <a:extLst>
              <a:ext uri="{FF2B5EF4-FFF2-40B4-BE49-F238E27FC236}">
                <a16:creationId xmlns:a16="http://schemas.microsoft.com/office/drawing/2014/main" id="{D5B283F3-A64B-401E-914C-9936625AA9B9}"/>
              </a:ext>
            </a:extLst>
          </p:cNvPr>
          <p:cNvSpPr>
            <a:spLocks noGrp="1"/>
          </p:cNvSpPr>
          <p:nvPr>
            <p:ph type="body" sz="quarter" idx="13"/>
          </p:nvPr>
        </p:nvSpPr>
        <p:spPr/>
        <p:txBody>
          <a:bodyPr/>
          <a:lstStyle/>
          <a:p>
            <a:endParaRPr lang="en-GB"/>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p:txBody>
          <a:bodyPr>
            <a:normAutofit fontScale="90000"/>
          </a:bodyPr>
          <a:lstStyle/>
          <a:p>
            <a:pPr eaLnBrk="1" hangingPunct="1">
              <a:defRPr/>
            </a:pPr>
            <a:r>
              <a:rPr lang="it-IT" sz="3600" b="0" i="0" strike="noStrike" cap="none" spc="0" baseline="0">
                <a:solidFill>
                  <a:srgbClr val="FFFFFF"/>
                </a:solidFill>
                <a:effectLst/>
                <a:latin typeface="Calibri Light"/>
                <a:ea typeface="Calibri Light"/>
                <a:cs typeface="Calibri Light"/>
              </a:rPr>
              <a:t>Suggerimenti per redigere piani di implementazione delle intenzioni </a:t>
            </a:r>
            <a:endParaRPr lang="en-GB" altLang="en-US">
              <a:ea typeface="HelveticaNeueLT Std Med Cn"/>
            </a:endParaRPr>
          </a:p>
        </p:txBody>
      </p:sp>
      <p:sp>
        <p:nvSpPr>
          <p:cNvPr id="161795" name="Rectangle 3"/>
          <p:cNvSpPr>
            <a:spLocks noGrp="1"/>
          </p:cNvSpPr>
          <p:nvPr>
            <p:ph idx="1"/>
          </p:nvPr>
        </p:nvSpPr>
        <p:spPr/>
        <p:txBody>
          <a:bodyPr rtlCol="0">
            <a:normAutofit/>
          </a:bodyPr>
          <a:lstStyle/>
          <a:p>
            <a:pPr eaLnBrk="1" hangingPunct="1">
              <a:lnSpc>
                <a:spcPct val="90000"/>
              </a:lnSpc>
              <a:defRPr/>
            </a:pPr>
            <a:r>
              <a:rPr lang="it-IT" sz="2800" b="0" i="0" strike="noStrike" cap="none" spc="0" baseline="0" dirty="0">
                <a:solidFill>
                  <a:srgbClr val="808080"/>
                </a:solidFill>
                <a:effectLst/>
                <a:latin typeface="Calibri"/>
                <a:ea typeface="Calibri"/>
                <a:cs typeface="Calibri"/>
              </a:rPr>
              <a:t>Individuare gli ostacoli:</a:t>
            </a:r>
          </a:p>
          <a:p>
            <a:pPr lvl="1" eaLnBrk="1" hangingPunct="1">
              <a:lnSpc>
                <a:spcPct val="80000"/>
              </a:lnSpc>
              <a:defRPr/>
            </a:pPr>
            <a:r>
              <a:rPr lang="it-IT" sz="2400" b="0" i="0" strike="noStrike" cap="none" spc="0" baseline="0" dirty="0">
                <a:solidFill>
                  <a:srgbClr val="808080"/>
                </a:solidFill>
                <a:effectLst/>
                <a:latin typeface="Calibri"/>
                <a:ea typeface="Calibri"/>
                <a:cs typeface="Calibri"/>
              </a:rPr>
              <a:t>Discutere di cosa è successo quando si è cercato di cambiare in precedenza.</a:t>
            </a:r>
          </a:p>
          <a:p>
            <a:pPr lvl="1" eaLnBrk="1" hangingPunct="1">
              <a:lnSpc>
                <a:spcPct val="80000"/>
              </a:lnSpc>
              <a:defRPr/>
            </a:pPr>
            <a:r>
              <a:rPr lang="it-IT" sz="2400" b="0" i="0" strike="noStrike" cap="none" spc="0" baseline="0" dirty="0">
                <a:solidFill>
                  <a:srgbClr val="808080"/>
                </a:solidFill>
                <a:effectLst/>
                <a:latin typeface="Calibri"/>
                <a:ea typeface="Calibri"/>
                <a:cs typeface="Calibri"/>
              </a:rPr>
              <a:t>Immaginare di cambiare, cercare gli ostacoli lungo il cammino.</a:t>
            </a:r>
          </a:p>
          <a:p>
            <a:pPr lvl="1" eaLnBrk="1" hangingPunct="1">
              <a:lnSpc>
                <a:spcPct val="80000"/>
              </a:lnSpc>
              <a:defRPr/>
            </a:pPr>
            <a:r>
              <a:rPr lang="it-IT" sz="2400" b="0" i="0" strike="noStrike" cap="none" spc="0" baseline="0" dirty="0">
                <a:solidFill>
                  <a:srgbClr val="808080"/>
                </a:solidFill>
                <a:effectLst/>
                <a:latin typeface="Calibri"/>
                <a:ea typeface="Calibri"/>
                <a:cs typeface="Calibri"/>
              </a:rPr>
              <a:t>Immaginare una giornata/settimana tipica dopo il cambiamento.</a:t>
            </a:r>
          </a:p>
          <a:p>
            <a:pPr marL="990600" lvl="1" indent="-533400">
              <a:buFont typeface="Arial"/>
              <a:buChar char="–"/>
              <a:defRPr/>
            </a:pPr>
            <a:endParaRPr lang="en-GB" dirty="0"/>
          </a:p>
          <a:p>
            <a:pPr eaLnBrk="1" hangingPunct="1">
              <a:lnSpc>
                <a:spcPct val="90000"/>
              </a:lnSpc>
              <a:defRPr/>
            </a:pPr>
            <a:r>
              <a:rPr lang="it-IT" sz="2800" b="0" i="0" strike="noStrike" cap="none" spc="0" baseline="0" dirty="0">
                <a:solidFill>
                  <a:srgbClr val="808080"/>
                </a:solidFill>
                <a:effectLst/>
                <a:latin typeface="Calibri"/>
                <a:ea typeface="Calibri"/>
                <a:cs typeface="Calibri"/>
              </a:rPr>
              <a:t>Aumentare l’efficacia</a:t>
            </a:r>
          </a:p>
          <a:p>
            <a:pPr lvl="1" eaLnBrk="1" hangingPunct="1">
              <a:lnSpc>
                <a:spcPct val="80000"/>
              </a:lnSpc>
              <a:defRPr/>
            </a:pPr>
            <a:r>
              <a:rPr lang="it-IT" sz="2400" b="0" i="0" strike="noStrike" cap="none" spc="0" baseline="0">
                <a:solidFill>
                  <a:srgbClr val="808080"/>
                </a:solidFill>
                <a:effectLst/>
                <a:latin typeface="Calibri"/>
                <a:ea typeface="Calibri"/>
                <a:cs typeface="Calibri"/>
              </a:rPr>
              <a:t>È essenziale </a:t>
            </a:r>
            <a:r>
              <a:rPr lang="it-IT" sz="2400" b="0" i="0" strike="noStrike" cap="none" spc="0" baseline="0" dirty="0">
                <a:solidFill>
                  <a:srgbClr val="808080"/>
                </a:solidFill>
                <a:effectLst/>
                <a:latin typeface="Calibri"/>
                <a:ea typeface="Calibri"/>
                <a:cs typeface="Calibri"/>
              </a:rPr>
              <a:t>che siano annotati ma si possono riscrivere/ripassare ogni giorno.</a:t>
            </a:r>
          </a:p>
          <a:p>
            <a:pPr lvl="1" eaLnBrk="1" hangingPunct="1">
              <a:lnSpc>
                <a:spcPct val="80000"/>
              </a:lnSpc>
              <a:defRPr/>
            </a:pPr>
            <a:r>
              <a:rPr lang="it-IT" sz="2400" b="0" i="0" strike="noStrike" cap="none" spc="0" baseline="0" dirty="0">
                <a:solidFill>
                  <a:srgbClr val="808080"/>
                </a:solidFill>
                <a:effectLst/>
                <a:latin typeface="Calibri"/>
                <a:ea typeface="Calibri"/>
                <a:cs typeface="Calibri"/>
              </a:rPr>
              <a:t>Metterli in un luogo visibile.</a:t>
            </a:r>
          </a:p>
          <a:p>
            <a:pPr lvl="1" eaLnBrk="1" hangingPunct="1">
              <a:lnSpc>
                <a:spcPct val="80000"/>
              </a:lnSpc>
              <a:defRPr/>
            </a:pPr>
            <a:r>
              <a:rPr lang="it-IT" sz="2400" b="0" i="0" strike="noStrike" cap="none" spc="0" baseline="0" dirty="0">
                <a:solidFill>
                  <a:srgbClr val="808080"/>
                </a:solidFill>
                <a:effectLst/>
                <a:latin typeface="Calibri"/>
                <a:ea typeface="Calibri"/>
                <a:cs typeface="Calibri"/>
              </a:rPr>
              <a:t>Incoraggiare il paziente a esercitarsi a pensarli in modo che diventino abitudini semi-automatiche.</a:t>
            </a:r>
          </a:p>
          <a:p>
            <a:pPr marL="990600" lvl="1" indent="-533400">
              <a:lnSpc>
                <a:spcPct val="80000"/>
              </a:lnSpc>
              <a:buNone/>
              <a:defRPr/>
            </a:pPr>
            <a:endParaRPr lang="en-GB" sz="2000" dirty="0"/>
          </a:p>
          <a:p>
            <a:pPr marL="590550" indent="-533400">
              <a:buFont typeface="Arial"/>
              <a:buChar char="•"/>
              <a:defRPr/>
            </a:pPr>
            <a:endParaRPr lang="en-GB" dirty="0"/>
          </a:p>
        </p:txBody>
      </p:sp>
      <p:sp>
        <p:nvSpPr>
          <p:cNvPr id="2" name="Text Placeholder 1">
            <a:extLst>
              <a:ext uri="{FF2B5EF4-FFF2-40B4-BE49-F238E27FC236}">
                <a16:creationId xmlns:a16="http://schemas.microsoft.com/office/drawing/2014/main" id="{259FAD55-23A6-4900-ABFF-8F005AD5C537}"/>
              </a:ext>
            </a:extLst>
          </p:cNvPr>
          <p:cNvSpPr>
            <a:spLocks noGrp="1"/>
          </p:cNvSpPr>
          <p:nvPr>
            <p:ph type="body" sz="quarter" idx="13"/>
          </p:nvPr>
        </p:nvSpPr>
        <p:spPr/>
        <p:txBody>
          <a:bodyPr/>
          <a:lstStyle/>
          <a:p>
            <a:endParaRPr lang="en-GB"/>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E80E2-5412-4755-A59E-4ABCF7D850AD}"/>
              </a:ext>
            </a:extLst>
          </p:cNvPr>
          <p:cNvSpPr>
            <a:spLocks noGrp="1"/>
          </p:cNvSpPr>
          <p:nvPr>
            <p:ph type="title"/>
          </p:nvPr>
        </p:nvSpPr>
        <p:spPr>
          <a:xfrm>
            <a:off x="5448507" y="1200378"/>
            <a:ext cx="5286703" cy="2926080"/>
          </a:xfrm>
        </p:spPr>
        <p:txBody>
          <a:bodyPr/>
          <a:lstStyle/>
          <a:p>
            <a:r>
              <a:rPr lang="it-IT" sz="6000" b="0" i="0" strike="noStrike" cap="none" spc="0" baseline="0" dirty="0">
                <a:solidFill>
                  <a:srgbClr val="FFFFFF"/>
                </a:solidFill>
                <a:effectLst/>
                <a:latin typeface="Calibri Light"/>
                <a:ea typeface="Calibri Light"/>
                <a:cs typeface="Calibri Light"/>
              </a:rPr>
              <a:t>Tecniche di cambiamento del comportamento:</a:t>
            </a:r>
          </a:p>
        </p:txBody>
      </p:sp>
      <p:sp>
        <p:nvSpPr>
          <p:cNvPr id="3" name="Text Placeholder 2">
            <a:extLst>
              <a:ext uri="{FF2B5EF4-FFF2-40B4-BE49-F238E27FC236}">
                <a16:creationId xmlns:a16="http://schemas.microsoft.com/office/drawing/2014/main" id="{AA81E716-2213-4890-A573-B72552084CBE}"/>
              </a:ext>
            </a:extLst>
          </p:cNvPr>
          <p:cNvSpPr>
            <a:spLocks noGrp="1"/>
          </p:cNvSpPr>
          <p:nvPr>
            <p:ph type="body" idx="1"/>
          </p:nvPr>
        </p:nvSpPr>
        <p:spPr/>
        <p:txBody>
          <a:bodyPr/>
          <a:lstStyle/>
          <a:p>
            <a:r>
              <a:rPr lang="it-IT" sz="2400" b="1" i="0" strike="noStrike" cap="none" spc="0" baseline="0">
                <a:solidFill>
                  <a:srgbClr val="FFFFFF"/>
                </a:solidFill>
                <a:effectLst/>
                <a:latin typeface="Calibri"/>
                <a:ea typeface="Calibri"/>
                <a:cs typeface="Calibri"/>
              </a:rPr>
              <a:t>3. Rinforzo</a:t>
            </a:r>
          </a:p>
        </p:txBody>
      </p:sp>
    </p:spTree>
    <p:extLst>
      <p:ext uri="{BB962C8B-B14F-4D97-AF65-F5344CB8AC3E}">
        <p14:creationId xmlns:p14="http://schemas.microsoft.com/office/powerpoint/2010/main" val="362201671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Rinforzo</a:t>
            </a:r>
          </a:p>
        </p:txBody>
      </p:sp>
      <p:sp>
        <p:nvSpPr>
          <p:cNvPr id="45059" name="Content Placeholder 2"/>
          <p:cNvSpPr>
            <a:spLocks noGrp="1"/>
          </p:cNvSpPr>
          <p:nvPr>
            <p:ph idx="1"/>
          </p:nvPr>
        </p:nvSpPr>
        <p:spPr/>
        <p:txBody>
          <a:bodyPr/>
          <a:lstStyle/>
          <a:p>
            <a:pPr eaLnBrk="1" hangingPunct="1"/>
            <a:r>
              <a:rPr lang="it-IT" sz="2800" b="0" i="0" strike="noStrike" cap="none" spc="0" baseline="0" dirty="0">
                <a:solidFill>
                  <a:srgbClr val="808080"/>
                </a:solidFill>
                <a:effectLst/>
                <a:latin typeface="Calibri"/>
                <a:ea typeface="Calibri"/>
                <a:cs typeface="Calibri"/>
              </a:rPr>
              <a:t>Il rinforzo è più potente della punizione, dei modelli di ruolo, ecc.</a:t>
            </a:r>
          </a:p>
          <a:p>
            <a:pPr eaLnBrk="1" hangingPunct="1"/>
            <a:r>
              <a:rPr lang="it-IT" sz="2800" b="0" i="0" strike="noStrike" cap="none" spc="0" baseline="0" dirty="0">
                <a:solidFill>
                  <a:srgbClr val="808080"/>
                </a:solidFill>
                <a:effectLst/>
                <a:latin typeface="Calibri"/>
                <a:ea typeface="Calibri"/>
                <a:cs typeface="Calibri"/>
              </a:rPr>
              <a:t>Essere più sani potrebbe non essere sufficiente per una ricompensa (e potrebbe volerci un po’ di tempo affinché si materializzi) quindi... </a:t>
            </a:r>
          </a:p>
          <a:p>
            <a:pPr lvl="1"/>
            <a:r>
              <a:rPr lang="it-IT" sz="2400" b="0" i="0" strike="noStrike" cap="none" spc="0" baseline="0" dirty="0">
                <a:solidFill>
                  <a:srgbClr val="808080"/>
                </a:solidFill>
                <a:effectLst/>
                <a:latin typeface="Calibri"/>
                <a:ea typeface="Calibri"/>
                <a:cs typeface="Calibri"/>
              </a:rPr>
              <a:t>I rinforzi più piccoli o materiali funzionano bene, ad es.  completare una settimana per poi dedicarsi allo shopping.</a:t>
            </a:r>
            <a:endParaRPr lang="en-GB" altLang="en-US" dirty="0">
              <a:ea typeface="HelveticaNeueLT Std Cn"/>
            </a:endParaRPr>
          </a:p>
        </p:txBody>
      </p:sp>
      <p:sp>
        <p:nvSpPr>
          <p:cNvPr id="2" name="Text Placeholder 1">
            <a:extLst>
              <a:ext uri="{FF2B5EF4-FFF2-40B4-BE49-F238E27FC236}">
                <a16:creationId xmlns:a16="http://schemas.microsoft.com/office/drawing/2014/main" id="{85753E4A-554F-4D12-8120-1F3CFE137C85}"/>
              </a:ext>
            </a:extLst>
          </p:cNvPr>
          <p:cNvSpPr>
            <a:spLocks noGrp="1"/>
          </p:cNvSpPr>
          <p:nvPr>
            <p:ph type="body" sz="quarter" idx="13"/>
          </p:nvPr>
        </p:nvSpPr>
        <p:spPr/>
        <p:txBody>
          <a:bodyPr/>
          <a:lstStyle/>
          <a:p>
            <a:endParaRPr lang="en-GB"/>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0B316-EAB7-41A6-BDCB-799FD607DE24}"/>
              </a:ext>
            </a:extLst>
          </p:cNvPr>
          <p:cNvSpPr>
            <a:spLocks noGrp="1"/>
          </p:cNvSpPr>
          <p:nvPr>
            <p:ph type="title"/>
          </p:nvPr>
        </p:nvSpPr>
        <p:spPr/>
        <p:txBody>
          <a:bodyPr/>
          <a:lstStyle/>
          <a:p>
            <a:r>
              <a:rPr lang="it-IT" sz="3600" b="0" i="0" strike="noStrike" cap="none" spc="0" baseline="0">
                <a:solidFill>
                  <a:srgbClr val="FFFFFF"/>
                </a:solidFill>
                <a:effectLst/>
                <a:latin typeface="Calibri Light"/>
                <a:ea typeface="Calibri Light"/>
                <a:cs typeface="Calibri Light"/>
              </a:rPr>
              <a:t>Introduzione</a:t>
            </a:r>
          </a:p>
        </p:txBody>
      </p:sp>
      <p:sp>
        <p:nvSpPr>
          <p:cNvPr id="3" name="Content Placeholder 2">
            <a:extLst>
              <a:ext uri="{FF2B5EF4-FFF2-40B4-BE49-F238E27FC236}">
                <a16:creationId xmlns:a16="http://schemas.microsoft.com/office/drawing/2014/main" id="{BC6EBE85-B218-4948-B932-61C47DCCAD18}"/>
              </a:ext>
            </a:extLst>
          </p:cNvPr>
          <p:cNvSpPr>
            <a:spLocks noGrp="1"/>
          </p:cNvSpPr>
          <p:nvPr>
            <p:ph idx="1"/>
          </p:nvPr>
        </p:nvSpPr>
        <p:spPr/>
        <p:txBody>
          <a:bodyPr/>
          <a:lstStyle/>
          <a:p>
            <a:r>
              <a:rPr lang="it-IT" sz="2200" b="0" i="0" strike="noStrike" cap="none" spc="0" baseline="0">
                <a:solidFill>
                  <a:srgbClr val="808080"/>
                </a:solidFill>
                <a:effectLst/>
                <a:latin typeface="Calibri"/>
                <a:ea typeface="Calibri"/>
                <a:cs typeface="Calibri"/>
              </a:rPr>
              <a:t>Questi moduli sono stati sviluppati da un comitato direttivo di esperti internazionali di fibrosi cistica per coprire le tecniche di colloquio motivazionale (CM), per formare un quadro efficace per migliorare l’apertura dei pazienti al cambiamento comportamentale.</a:t>
            </a:r>
          </a:p>
          <a:p>
            <a:pPr marL="0" indent="0">
              <a:buNone/>
            </a:pPr>
            <a:endParaRPr lang="en-GB" sz="2200"/>
          </a:p>
          <a:p>
            <a:r>
              <a:rPr lang="it-IT" sz="2200" b="0" i="0" strike="noStrike" cap="none" spc="0" baseline="0">
                <a:solidFill>
                  <a:srgbClr val="808080"/>
                </a:solidFill>
                <a:effectLst/>
                <a:latin typeface="Calibri"/>
                <a:ea typeface="Calibri"/>
                <a:cs typeface="Calibri"/>
              </a:rPr>
              <a:t>Il contenuto del CM è organizzato in cinque moduli, progettati per fornirvi le conoscenze e le competenze necessarie per migliorare la vostra pratica individuale sul CM. Tutti i moduli possono essere scaricati da www.cfcare.net.</a:t>
            </a:r>
          </a:p>
          <a:p>
            <a:pPr marL="0" indent="0">
              <a:buNone/>
            </a:pPr>
            <a:endParaRPr lang="en-GB" sz="2200"/>
          </a:p>
          <a:p>
            <a:r>
              <a:rPr lang="it-IT" sz="2200" b="0" i="0" strike="noStrike" cap="none" spc="0" baseline="0">
                <a:solidFill>
                  <a:srgbClr val="808080"/>
                </a:solidFill>
                <a:effectLst/>
                <a:latin typeface="Calibri"/>
                <a:ea typeface="Calibri"/>
                <a:cs typeface="Calibri"/>
              </a:rPr>
              <a:t>Questo modulo esplora le tecniche di cambiamento del comportamento.</a:t>
            </a:r>
          </a:p>
          <a:p>
            <a:endParaRPr lang="en-GB"/>
          </a:p>
        </p:txBody>
      </p:sp>
      <p:sp>
        <p:nvSpPr>
          <p:cNvPr id="4" name="Text Placeholder 3">
            <a:extLst>
              <a:ext uri="{FF2B5EF4-FFF2-40B4-BE49-F238E27FC236}">
                <a16:creationId xmlns:a16="http://schemas.microsoft.com/office/drawing/2014/main" id="{877E501F-8E05-422D-9763-D73045F89E89}"/>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01523703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Costruire un rinforzo</a:t>
            </a:r>
          </a:p>
        </p:txBody>
      </p:sp>
      <p:sp>
        <p:nvSpPr>
          <p:cNvPr id="46083" name="Content Placeholder 2"/>
          <p:cNvSpPr>
            <a:spLocks noGrp="1"/>
          </p:cNvSpPr>
          <p:nvPr>
            <p:ph idx="1"/>
          </p:nvPr>
        </p:nvSpPr>
        <p:spPr>
          <a:xfrm>
            <a:off x="838200" y="1473201"/>
            <a:ext cx="4964289" cy="4317999"/>
          </a:xfrm>
        </p:spPr>
        <p:txBody>
          <a:bodyPr/>
          <a:lstStyle/>
          <a:p>
            <a:pPr eaLnBrk="1" hangingPunct="1"/>
            <a:r>
              <a:rPr lang="it-IT" sz="2800" b="0" i="0" strike="noStrike" cap="none" spc="0" baseline="0" dirty="0">
                <a:solidFill>
                  <a:srgbClr val="808080"/>
                </a:solidFill>
                <a:effectLst/>
                <a:latin typeface="Calibri"/>
                <a:ea typeface="Calibri"/>
                <a:cs typeface="Calibri"/>
              </a:rPr>
              <a:t>Incoraggiare il paziente a registrare il suo stato di salute.</a:t>
            </a:r>
          </a:p>
          <a:p>
            <a:pPr eaLnBrk="1" hangingPunct="1"/>
            <a:r>
              <a:rPr lang="it-IT" sz="2800" b="0" i="0" strike="noStrike" cap="none" spc="0" baseline="0" dirty="0">
                <a:solidFill>
                  <a:srgbClr val="808080"/>
                </a:solidFill>
                <a:effectLst/>
                <a:latin typeface="Calibri"/>
                <a:ea typeface="Calibri"/>
                <a:cs typeface="Calibri"/>
              </a:rPr>
              <a:t>Utilizzare i premi per rinforzare il cambiamento:</a:t>
            </a:r>
          </a:p>
          <a:p>
            <a:pPr lvl="1" eaLnBrk="1" hangingPunct="1"/>
            <a:r>
              <a:rPr lang="it-IT" sz="2400" b="0" i="0" strike="noStrike" cap="none" spc="0" baseline="0">
                <a:solidFill>
                  <a:srgbClr val="808080"/>
                </a:solidFill>
                <a:effectLst/>
                <a:latin typeface="Calibri"/>
                <a:ea typeface="Calibri"/>
                <a:cs typeface="Calibri"/>
              </a:rPr>
              <a:t>Chiarire nettamente </a:t>
            </a:r>
            <a:r>
              <a:rPr lang="it-IT" sz="2400" b="0" i="0" strike="noStrike" cap="none" spc="0" baseline="0" dirty="0">
                <a:solidFill>
                  <a:srgbClr val="808080"/>
                </a:solidFill>
                <a:effectLst/>
                <a:latin typeface="Calibri"/>
                <a:ea typeface="Calibri"/>
                <a:cs typeface="Calibri"/>
              </a:rPr>
              <a:t>cosa deve essere e quando sarà guadagnato. </a:t>
            </a:r>
          </a:p>
          <a:p>
            <a:pPr lvl="1" eaLnBrk="1" hangingPunct="1"/>
            <a:r>
              <a:rPr lang="it-IT" sz="2400" b="0" i="0" strike="noStrike" cap="none" spc="0" baseline="0" dirty="0">
                <a:solidFill>
                  <a:srgbClr val="808080"/>
                </a:solidFill>
                <a:effectLst/>
                <a:latin typeface="Calibri"/>
                <a:ea typeface="Calibri"/>
                <a:cs typeface="Calibri"/>
              </a:rPr>
              <a:t>Tenere un registro!</a:t>
            </a:r>
          </a:p>
          <a:p>
            <a:pPr eaLnBrk="1" hangingPunct="1"/>
            <a:endParaRPr lang="en-GB" altLang="en-US" sz="2800" dirty="0">
              <a:ea typeface="HelveticaNeueLT Std Cn"/>
            </a:endParaRPr>
          </a:p>
        </p:txBody>
      </p:sp>
      <p:sp>
        <p:nvSpPr>
          <p:cNvPr id="2" name="Text Placeholder 1">
            <a:extLst>
              <a:ext uri="{FF2B5EF4-FFF2-40B4-BE49-F238E27FC236}">
                <a16:creationId xmlns:a16="http://schemas.microsoft.com/office/drawing/2014/main" id="{384641DD-5326-4910-90DC-15E1890F00CC}"/>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Fonte immagine: Pexels</a:t>
            </a:r>
            <a:endParaRPr lang="en-GB"/>
          </a:p>
        </p:txBody>
      </p:sp>
      <p:pic>
        <p:nvPicPr>
          <p:cNvPr id="1026" name="Picture 2" descr="Person Holding Blue Ballpoint Pen Writing in Notebook">
            <a:extLst>
              <a:ext uri="{FF2B5EF4-FFF2-40B4-BE49-F238E27FC236}">
                <a16:creationId xmlns:a16="http://schemas.microsoft.com/office/drawing/2014/main" id="{35177FA5-A2FB-0743-91F8-DD21C8C3A0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6" t="541" r="16126" b="774"/>
          <a:stretch>
            <a:fillRect/>
          </a:stretch>
        </p:blipFill>
        <p:spPr bwMode="auto">
          <a:xfrm>
            <a:off x="6005688" y="1467556"/>
            <a:ext cx="5317067" cy="4312355"/>
          </a:xfrm>
          <a:prstGeom prst="roundRect">
            <a:avLst>
              <a:gd name="adj" fmla="val 7505"/>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Cos’altro?</a:t>
            </a:r>
          </a:p>
        </p:txBody>
      </p:sp>
      <p:sp>
        <p:nvSpPr>
          <p:cNvPr id="47107" name="Content Placeholder 2"/>
          <p:cNvSpPr>
            <a:spLocks noGrp="1"/>
          </p:cNvSpPr>
          <p:nvPr>
            <p:ph idx="1"/>
          </p:nvPr>
        </p:nvSpPr>
        <p:spPr/>
        <p:txBody>
          <a:bodyPr/>
          <a:lstStyle/>
          <a:p>
            <a:pPr eaLnBrk="1" hangingPunct="1"/>
            <a:r>
              <a:rPr lang="it-IT" sz="2800" b="0" i="0" strike="noStrike" cap="none" spc="0" baseline="0">
                <a:solidFill>
                  <a:srgbClr val="808080"/>
                </a:solidFill>
                <a:effectLst/>
                <a:latin typeface="Calibri"/>
                <a:ea typeface="Calibri"/>
                <a:cs typeface="Calibri"/>
              </a:rPr>
              <a:t>Utilizzare i diari per tenere traccia del cambiamento: progettare il diario e discutere insieme il premio.</a:t>
            </a:r>
          </a:p>
          <a:p>
            <a:pPr eaLnBrk="1" hangingPunct="1"/>
            <a:r>
              <a:rPr lang="it-IT" sz="2800" b="0" i="0" strike="noStrike" cap="none" spc="0" baseline="0">
                <a:solidFill>
                  <a:srgbClr val="808080"/>
                </a:solidFill>
                <a:effectLst/>
                <a:latin typeface="Calibri"/>
                <a:ea typeface="Calibri"/>
                <a:cs typeface="Calibri"/>
              </a:rPr>
              <a:t>Usate il rinforzo: concedetevi un premio se fate quello che intendete fare (rispondiamo tutti a questo).</a:t>
            </a:r>
          </a:p>
          <a:p>
            <a:pPr eaLnBrk="1" hangingPunct="1"/>
            <a:r>
              <a:rPr lang="it-IT" sz="2800" b="0" i="0" strike="noStrike" cap="none" spc="0" baseline="0">
                <a:solidFill>
                  <a:srgbClr val="808080"/>
                </a:solidFill>
                <a:effectLst/>
                <a:latin typeface="Calibri"/>
                <a:ea typeface="Calibri"/>
                <a:cs typeface="Calibri"/>
              </a:rPr>
              <a:t>Cercare modi per rendere il nuovo comportamento parte di una routine:</a:t>
            </a:r>
          </a:p>
          <a:p>
            <a:pPr lvl="1" eaLnBrk="1" hangingPunct="1"/>
            <a:r>
              <a:rPr lang="it-IT" sz="2400" b="0" i="0" strike="noStrike" cap="none" spc="0" baseline="0">
                <a:solidFill>
                  <a:srgbClr val="808080"/>
                </a:solidFill>
                <a:effectLst/>
                <a:latin typeface="Calibri"/>
                <a:ea typeface="Calibri"/>
                <a:cs typeface="Calibri"/>
              </a:rPr>
              <a:t>Collegarlo a qualcosa di già stabilito.</a:t>
            </a:r>
          </a:p>
          <a:p>
            <a:pPr lvl="1" eaLnBrk="1" hangingPunct="1"/>
            <a:r>
              <a:rPr lang="it-IT" sz="2400" b="0" i="0" strike="noStrike" cap="none" spc="0" baseline="0">
                <a:solidFill>
                  <a:srgbClr val="808080"/>
                </a:solidFill>
                <a:effectLst/>
                <a:latin typeface="Calibri"/>
                <a:ea typeface="Calibri"/>
                <a:cs typeface="Calibri"/>
              </a:rPr>
              <a:t>Coinvolgere gli altri, ecc…</a:t>
            </a:r>
          </a:p>
        </p:txBody>
      </p:sp>
      <p:sp>
        <p:nvSpPr>
          <p:cNvPr id="2" name="Text Placeholder 1">
            <a:extLst>
              <a:ext uri="{FF2B5EF4-FFF2-40B4-BE49-F238E27FC236}">
                <a16:creationId xmlns:a16="http://schemas.microsoft.com/office/drawing/2014/main" id="{0A2192E1-71B1-41CB-97AB-22B19759F6A1}"/>
              </a:ext>
            </a:extLst>
          </p:cNvPr>
          <p:cNvSpPr>
            <a:spLocks noGrp="1"/>
          </p:cNvSpPr>
          <p:nvPr>
            <p:ph type="body" sz="quarter" idx="13"/>
          </p:nvPr>
        </p:nvSpPr>
        <p:spPr/>
        <p:txBody>
          <a:bodyPr/>
          <a:lstStyle/>
          <a:p>
            <a:endParaRPr lang="en-GB"/>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053D1-803A-4AE0-AF04-E7F0E06FC5F2}"/>
              </a:ext>
            </a:extLst>
          </p:cNvPr>
          <p:cNvSpPr>
            <a:spLocks noGrp="1"/>
          </p:cNvSpPr>
          <p:nvPr>
            <p:ph type="title"/>
          </p:nvPr>
        </p:nvSpPr>
        <p:spPr/>
        <p:txBody>
          <a:bodyPr/>
          <a:lstStyle/>
          <a:p>
            <a:r>
              <a:rPr lang="it-IT" sz="3600" b="0" i="0" strike="noStrike" cap="none" spc="0" baseline="0">
                <a:solidFill>
                  <a:srgbClr val="FFFFFF"/>
                </a:solidFill>
                <a:effectLst/>
                <a:latin typeface="Calibri Light"/>
                <a:ea typeface="Calibri Light"/>
                <a:cs typeface="Calibri Light"/>
              </a:rPr>
              <a:t>Riepilogo</a:t>
            </a:r>
          </a:p>
        </p:txBody>
      </p:sp>
      <p:sp>
        <p:nvSpPr>
          <p:cNvPr id="3" name="Content Placeholder 2">
            <a:extLst>
              <a:ext uri="{FF2B5EF4-FFF2-40B4-BE49-F238E27FC236}">
                <a16:creationId xmlns:a16="http://schemas.microsoft.com/office/drawing/2014/main" id="{EC7EEE31-E332-487B-999F-B4634B938D9B}"/>
              </a:ext>
            </a:extLst>
          </p:cNvPr>
          <p:cNvSpPr>
            <a:spLocks noGrp="1"/>
          </p:cNvSpPr>
          <p:nvPr>
            <p:ph idx="1"/>
          </p:nvPr>
        </p:nvSpPr>
        <p:spPr/>
        <p:txBody>
          <a:bodyPr>
            <a:normAutofit fontScale="92500"/>
          </a:bodyPr>
          <a:lstStyle/>
          <a:p>
            <a:r>
              <a:rPr lang="it-IT" sz="2400" b="0" i="0" strike="noStrike" cap="none" spc="0" baseline="0">
                <a:solidFill>
                  <a:srgbClr val="808080"/>
                </a:solidFill>
                <a:effectLst/>
                <a:latin typeface="Calibri"/>
                <a:ea typeface="Calibri"/>
                <a:cs typeface="Calibri"/>
              </a:rPr>
              <a:t>La definizione degli obiettivi riconosce la disponibilità dei pazienti a cambiare e mette in evidenza un chiaro percorso per aiutare le persone a raggiungere i propri obiettivi.</a:t>
            </a:r>
          </a:p>
          <a:p>
            <a:r>
              <a:rPr lang="it-IT" sz="2400" b="0" i="0" strike="noStrike" cap="none" spc="0" baseline="0">
                <a:solidFill>
                  <a:srgbClr val="808080"/>
                </a:solidFill>
                <a:effectLst/>
                <a:latin typeface="Calibri"/>
                <a:ea typeface="Calibri"/>
                <a:cs typeface="Calibri"/>
              </a:rPr>
              <a:t>Gli obiettivi possono essere suddivisi in due fasi:</a:t>
            </a:r>
          </a:p>
          <a:p>
            <a:pPr lvl="1"/>
            <a:r>
              <a:rPr lang="it-IT" sz="2000" b="0" i="0" strike="noStrike" cap="none" spc="0" baseline="0">
                <a:solidFill>
                  <a:srgbClr val="808080"/>
                </a:solidFill>
                <a:effectLst/>
                <a:latin typeface="Calibri"/>
                <a:ea typeface="Calibri"/>
                <a:cs typeface="Calibri"/>
              </a:rPr>
              <a:t>Fase 1 – aumentare l’importanza del cambiamento e migliorare la fiducia di un individuo nel cambiamento.</a:t>
            </a:r>
          </a:p>
          <a:p>
            <a:pPr lvl="1"/>
            <a:r>
              <a:rPr lang="it-IT" sz="2000" b="0" i="0" strike="noStrike" cap="none" spc="0" baseline="0">
                <a:solidFill>
                  <a:srgbClr val="808080"/>
                </a:solidFill>
                <a:effectLst/>
                <a:latin typeface="Calibri"/>
                <a:ea typeface="Calibri"/>
                <a:cs typeface="Calibri"/>
              </a:rPr>
              <a:t>Fase 2 – consolidare l’impegno di un paziente a cambiare e negoziare un piano di cambiamento. </a:t>
            </a:r>
          </a:p>
          <a:p>
            <a:r>
              <a:rPr lang="it-IT" sz="2400" b="0" i="0" strike="noStrike" cap="none" spc="0" baseline="0">
                <a:solidFill>
                  <a:srgbClr val="808080"/>
                </a:solidFill>
                <a:effectLst/>
                <a:latin typeface="Calibri"/>
                <a:ea typeface="Calibri"/>
                <a:cs typeface="Calibri"/>
              </a:rPr>
              <a:t>Scrivere un piano del cambiamento contribuisce a gestire il processo di cambiamento tra un paziente e il suo medico.</a:t>
            </a:r>
          </a:p>
          <a:p>
            <a:r>
              <a:rPr lang="it-IT" sz="2400" b="0" i="0" strike="noStrike" cap="none" spc="0" baseline="0">
                <a:solidFill>
                  <a:srgbClr val="808080"/>
                </a:solidFill>
                <a:effectLst/>
                <a:latin typeface="Calibri"/>
                <a:ea typeface="Calibri"/>
                <a:cs typeface="Calibri"/>
              </a:rPr>
              <a:t>Le tecniche di cambiamento del comportamento, come la risoluzione dei problemi, i piani di implementazione delle intenzioni e il rinforzo, possono essere integrate in un piano di cambiamento per contribuire a raggiungere l’obiettivo di un paziente.</a:t>
            </a:r>
          </a:p>
        </p:txBody>
      </p:sp>
      <p:sp>
        <p:nvSpPr>
          <p:cNvPr id="4" name="Text Placeholder 3">
            <a:extLst>
              <a:ext uri="{FF2B5EF4-FFF2-40B4-BE49-F238E27FC236}">
                <a16:creationId xmlns:a16="http://schemas.microsoft.com/office/drawing/2014/main" id="{C32564DE-F4AD-457B-916E-CAF1267CDB7C}"/>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176140376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Riferimenti</a:t>
            </a:r>
          </a:p>
        </p:txBody>
      </p:sp>
      <p:sp>
        <p:nvSpPr>
          <p:cNvPr id="48131" name="Content Placeholder 2"/>
          <p:cNvSpPr>
            <a:spLocks noGrp="1"/>
          </p:cNvSpPr>
          <p:nvPr>
            <p:ph idx="1"/>
          </p:nvPr>
        </p:nvSpPr>
        <p:spPr/>
        <p:txBody>
          <a:bodyPr/>
          <a:lstStyle/>
          <a:p>
            <a:pPr eaLnBrk="1" hangingPunct="1"/>
            <a:r>
              <a:rPr lang="it-IT" sz="1600" b="0" i="0" strike="noStrike" cap="none" spc="0" baseline="0">
                <a:solidFill>
                  <a:srgbClr val="808080"/>
                </a:solidFill>
                <a:effectLst/>
                <a:latin typeface="Calibri"/>
                <a:ea typeface="Calibri"/>
                <a:cs typeface="Calibri"/>
              </a:rPr>
              <a:t>Arden MA, Hutchings M, Whelan P, et al. Sviluppo di un intervento per aumentare l’aderenza al trattamento con nebulizzatore negli adulti con fibrosi cistica: CFHealthHub. </a:t>
            </a:r>
            <a:r>
              <a:rPr lang="it-IT" sz="1600" b="0" i="1" strike="noStrike" cap="none" spc="0" baseline="0">
                <a:solidFill>
                  <a:srgbClr val="808080"/>
                </a:solidFill>
                <a:effectLst/>
                <a:latin typeface="Calibri"/>
                <a:ea typeface="Calibri"/>
                <a:cs typeface="Calibri"/>
              </a:rPr>
              <a:t>Pilot Feasibility Stud. </a:t>
            </a:r>
            <a:r>
              <a:rPr lang="it-IT" sz="1600" b="0" i="0" strike="noStrike" cap="none" spc="0" baseline="0">
                <a:solidFill>
                  <a:srgbClr val="808080"/>
                </a:solidFill>
                <a:effectLst/>
                <a:latin typeface="Calibri"/>
                <a:ea typeface="Calibri"/>
                <a:cs typeface="Calibri"/>
              </a:rPr>
              <a:t>2021; 7:1. </a:t>
            </a:r>
          </a:p>
          <a:p>
            <a:pPr eaLnBrk="1" hangingPunct="1"/>
            <a:r>
              <a:rPr lang="it-IT" sz="1600" b="0" i="0" strike="noStrike" cap="none" spc="0" baseline="0">
                <a:solidFill>
                  <a:srgbClr val="808080"/>
                </a:solidFill>
                <a:effectLst/>
                <a:latin typeface="Calibri"/>
                <a:ea typeface="Calibri"/>
                <a:cs typeface="Calibri"/>
              </a:rPr>
              <a:t>Ernst MM, Johnson MC, Stark LJ. Developmental and psychosocial issues in cystic fibrosis. </a:t>
            </a:r>
            <a:r>
              <a:rPr lang="it-IT" sz="1600" b="0" i="1" strike="noStrike" cap="none" spc="0" baseline="0">
                <a:solidFill>
                  <a:srgbClr val="808080"/>
                </a:solidFill>
                <a:effectLst/>
                <a:latin typeface="Calibri"/>
                <a:ea typeface="Calibri"/>
                <a:cs typeface="Calibri"/>
              </a:rPr>
              <a:t>Child Adolesc Psychiatr Clin N Am. </a:t>
            </a:r>
            <a:r>
              <a:rPr lang="it-IT" sz="1600" b="0" i="0" strike="noStrike" cap="none" spc="0" baseline="0">
                <a:solidFill>
                  <a:srgbClr val="808080"/>
                </a:solidFill>
                <a:effectLst/>
                <a:latin typeface="Calibri"/>
                <a:ea typeface="Calibri"/>
                <a:cs typeface="Calibri"/>
              </a:rPr>
              <a:t>2010;19:263–283. </a:t>
            </a:r>
          </a:p>
          <a:p>
            <a:pPr eaLnBrk="1" hangingPunct="1"/>
            <a:r>
              <a:rPr lang="it-IT" sz="1600" b="0" i="0" strike="noStrike" cap="none" spc="0" baseline="0">
                <a:solidFill>
                  <a:srgbClr val="808080"/>
                </a:solidFill>
                <a:effectLst/>
                <a:latin typeface="Calibri"/>
                <a:ea typeface="Calibri"/>
                <a:cs typeface="Calibri"/>
              </a:rPr>
              <a:t>Gollwitzer P. Weakness of the will: Is a quick fix possible? </a:t>
            </a:r>
            <a:r>
              <a:rPr lang="it-IT" sz="1600" b="0" i="1" strike="noStrike" cap="none" spc="0" baseline="0">
                <a:solidFill>
                  <a:srgbClr val="808080"/>
                </a:solidFill>
                <a:effectLst/>
                <a:latin typeface="Calibri"/>
                <a:ea typeface="Calibri"/>
                <a:cs typeface="Calibri"/>
              </a:rPr>
              <a:t>Motiv Emot. </a:t>
            </a:r>
            <a:r>
              <a:rPr lang="it-IT" sz="1600" b="0" i="0" strike="noStrike" cap="none" spc="0" baseline="0">
                <a:solidFill>
                  <a:srgbClr val="808080"/>
                </a:solidFill>
                <a:effectLst/>
                <a:latin typeface="Calibri"/>
                <a:ea typeface="Calibri"/>
                <a:cs typeface="Calibri"/>
              </a:rPr>
              <a:t>2014;38:305−322.</a:t>
            </a:r>
          </a:p>
          <a:p>
            <a:pPr eaLnBrk="1" hangingPunct="1"/>
            <a:r>
              <a:rPr lang="it-IT" sz="1600" b="0" i="0" strike="noStrike" cap="none" spc="0" baseline="0">
                <a:solidFill>
                  <a:srgbClr val="808080"/>
                </a:solidFill>
                <a:effectLst/>
                <a:latin typeface="Calibri"/>
                <a:ea typeface="Calibri"/>
                <a:cs typeface="Calibri"/>
              </a:rPr>
              <a:t>Nezu AM, Nezu CM, D’Zurilla TJ. </a:t>
            </a:r>
            <a:r>
              <a:rPr lang="it-IT" sz="1600" b="0" i="1" strike="noStrike" cap="none" spc="0" baseline="0">
                <a:solidFill>
                  <a:srgbClr val="808080"/>
                </a:solidFill>
                <a:effectLst/>
                <a:latin typeface="Calibri"/>
                <a:ea typeface="Calibri"/>
                <a:cs typeface="Calibri"/>
              </a:rPr>
              <a:t>Problem-Solving Therapy: A Treatment Manual</a:t>
            </a:r>
            <a:r>
              <a:rPr lang="it-IT" sz="1600" b="0" i="0" strike="noStrike" cap="none" spc="0" baseline="0">
                <a:solidFill>
                  <a:srgbClr val="808080"/>
                </a:solidFill>
                <a:effectLst/>
                <a:latin typeface="Calibri"/>
                <a:ea typeface="Calibri"/>
                <a:cs typeface="Calibri"/>
              </a:rPr>
              <a:t>. New York: Springer Publication Company. 2013.</a:t>
            </a:r>
          </a:p>
          <a:p>
            <a:pPr eaLnBrk="1" hangingPunct="1"/>
            <a:r>
              <a:rPr lang="it-IT" sz="1600" b="0" i="0" strike="noStrike" cap="none" spc="0" baseline="0">
                <a:solidFill>
                  <a:srgbClr val="808080"/>
                </a:solidFill>
                <a:effectLst/>
                <a:latin typeface="Calibri"/>
                <a:ea typeface="Calibri"/>
                <a:cs typeface="Calibri"/>
              </a:rPr>
              <a:t>Rhodes RE, de Bruijn GJ. How big is the physical activity intention-behaviour gap? A meta-analysis using the action control framework. </a:t>
            </a:r>
            <a:r>
              <a:rPr lang="it-IT" sz="1600" b="0" i="1" strike="noStrike" cap="none" spc="0" baseline="0">
                <a:solidFill>
                  <a:srgbClr val="808080"/>
                </a:solidFill>
                <a:effectLst/>
                <a:latin typeface="Calibri"/>
                <a:ea typeface="Calibri"/>
                <a:cs typeface="Calibri"/>
              </a:rPr>
              <a:t>Br J Health Psychol. </a:t>
            </a:r>
            <a:r>
              <a:rPr lang="it-IT" sz="1600" b="0" i="0" strike="noStrike" cap="none" spc="0" baseline="0">
                <a:solidFill>
                  <a:srgbClr val="808080"/>
                </a:solidFill>
                <a:effectLst/>
                <a:latin typeface="Calibri"/>
                <a:ea typeface="Calibri"/>
                <a:cs typeface="Calibri"/>
              </a:rPr>
              <a:t>2013;18:296–309. </a:t>
            </a:r>
          </a:p>
          <a:p>
            <a:pPr eaLnBrk="1" hangingPunct="1"/>
            <a:r>
              <a:rPr lang="it-IT" sz="1600" b="0" i="0" strike="noStrike" cap="none" spc="0" baseline="0">
                <a:solidFill>
                  <a:srgbClr val="808080"/>
                </a:solidFill>
                <a:effectLst/>
                <a:latin typeface="Calibri"/>
                <a:ea typeface="Calibri"/>
                <a:cs typeface="Calibri"/>
              </a:rPr>
              <a:t>Skinner BF. </a:t>
            </a:r>
            <a:r>
              <a:rPr lang="it-IT" sz="1600" b="0" i="1" strike="noStrike" cap="none" spc="0" baseline="0">
                <a:solidFill>
                  <a:srgbClr val="808080"/>
                </a:solidFill>
                <a:effectLst/>
                <a:latin typeface="Calibri"/>
                <a:ea typeface="Calibri"/>
                <a:cs typeface="Calibri"/>
              </a:rPr>
              <a:t>Science and Human Behavior</a:t>
            </a:r>
            <a:r>
              <a:rPr lang="it-IT" sz="1600" b="0" i="0" strike="noStrike" cap="none" spc="0" baseline="0">
                <a:solidFill>
                  <a:srgbClr val="808080"/>
                </a:solidFill>
                <a:effectLst/>
                <a:latin typeface="Calibri"/>
                <a:ea typeface="Calibri"/>
                <a:cs typeface="Calibri"/>
              </a:rPr>
              <a:t>. New York: Macmillan. 1953.</a:t>
            </a:r>
          </a:p>
          <a:p>
            <a:pPr eaLnBrk="1" hangingPunct="1"/>
            <a:endParaRPr lang="en-GB" altLang="en-US" sz="1600">
              <a:ea typeface="HelveticaNeueLT Std Cn"/>
            </a:endParaRPr>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id="{985D7E79-2550-42CE-B62B-E2498FEB6AF0}"/>
              </a:ext>
            </a:extLst>
          </p:cNvPr>
          <p:cNvSpPr>
            <a:spLocks noGrp="1"/>
          </p:cNvSpPr>
          <p:nvPr>
            <p:ph type="body" sz="quarter" idx="13"/>
          </p:nvPr>
        </p:nvSpPr>
        <p:spPr/>
        <p:txBody>
          <a:bodyPr/>
          <a:lstStyle/>
          <a:p>
            <a:endParaRPr lang="en-GB"/>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Obiettivi di apprendimento</a:t>
            </a:r>
          </a:p>
        </p:txBody>
      </p:sp>
      <p:sp>
        <p:nvSpPr>
          <p:cNvPr id="13315" name="Rectangle 3"/>
          <p:cNvSpPr>
            <a:spLocks noGrp="1"/>
          </p:cNvSpPr>
          <p:nvPr>
            <p:ph idx="1"/>
          </p:nvPr>
        </p:nvSpPr>
        <p:spPr/>
        <p:txBody>
          <a:bodyPr rtlCol="0">
            <a:normAutofit lnSpcReduction="10000"/>
          </a:bodyPr>
          <a:lstStyle/>
          <a:p>
            <a:pPr>
              <a:lnSpc>
                <a:spcPct val="80000"/>
              </a:lnSpc>
              <a:spcBef>
                <a:spcPct val="0"/>
              </a:spcBef>
              <a:buFont typeface="Arial"/>
              <a:buChar char="•"/>
              <a:defRPr/>
            </a:pPr>
            <a:r>
              <a:rPr lang="it-IT" sz="2600" b="0" i="0" strike="noStrike" cap="none" spc="0" baseline="0">
                <a:solidFill>
                  <a:srgbClr val="808080"/>
                </a:solidFill>
                <a:effectLst/>
                <a:latin typeface="Calibri"/>
                <a:ea typeface="Calibri"/>
                <a:cs typeface="Calibri"/>
              </a:rPr>
              <a:t>Riconoscere l’importanza di definire obiettivi che aiutino i pazienti a raggiungere risultati personali significativi.</a:t>
            </a:r>
          </a:p>
          <a:p>
            <a:pPr marL="0" indent="0">
              <a:lnSpc>
                <a:spcPct val="80000"/>
              </a:lnSpc>
              <a:spcBef>
                <a:spcPct val="0"/>
              </a:spcBef>
              <a:buNone/>
              <a:defRPr/>
            </a:pPr>
            <a:endParaRPr lang="en-GB" altLang="en-US" sz="2600"/>
          </a:p>
          <a:p>
            <a:pPr>
              <a:lnSpc>
                <a:spcPct val="80000"/>
              </a:lnSpc>
              <a:spcBef>
                <a:spcPct val="0"/>
              </a:spcBef>
              <a:buFont typeface="Arial"/>
              <a:buChar char="•"/>
              <a:defRPr/>
            </a:pPr>
            <a:r>
              <a:rPr lang="it-IT" sz="2600" b="0" i="0" strike="noStrike" cap="none" spc="0" baseline="0">
                <a:solidFill>
                  <a:srgbClr val="808080"/>
                </a:solidFill>
                <a:effectLst/>
                <a:latin typeface="Calibri"/>
                <a:ea typeface="Calibri"/>
                <a:cs typeface="Calibri"/>
              </a:rPr>
              <a:t>Comprendere come i piani di cambiamento possono contribuire a gestire il processo di cambiamento. </a:t>
            </a:r>
          </a:p>
          <a:p>
            <a:pPr>
              <a:lnSpc>
                <a:spcPct val="80000"/>
              </a:lnSpc>
              <a:spcBef>
                <a:spcPct val="0"/>
              </a:spcBef>
              <a:buFont typeface="Arial"/>
              <a:buChar char="•"/>
              <a:defRPr/>
            </a:pPr>
            <a:endParaRPr lang="en-GB" altLang="en-US" sz="2600"/>
          </a:p>
          <a:p>
            <a:pPr>
              <a:lnSpc>
                <a:spcPct val="80000"/>
              </a:lnSpc>
              <a:spcBef>
                <a:spcPct val="0"/>
              </a:spcBef>
              <a:buFont typeface="Arial"/>
              <a:buChar char="•"/>
              <a:defRPr/>
            </a:pPr>
            <a:r>
              <a:rPr lang="it-IT" sz="2600" b="0" i="0" strike="noStrike" cap="none" spc="0" baseline="0">
                <a:solidFill>
                  <a:srgbClr val="808080"/>
                </a:solidFill>
                <a:effectLst/>
                <a:latin typeface="Calibri"/>
                <a:ea typeface="Calibri"/>
                <a:cs typeface="Calibri"/>
              </a:rPr>
              <a:t>Identificare metodi collaborativi per redigere un piano di cambiamento efficace personalizzato per il paziente. </a:t>
            </a:r>
          </a:p>
          <a:p>
            <a:pPr>
              <a:lnSpc>
                <a:spcPct val="80000"/>
              </a:lnSpc>
              <a:spcBef>
                <a:spcPct val="0"/>
              </a:spcBef>
              <a:buFont typeface="Arial"/>
              <a:buChar char="•"/>
              <a:defRPr/>
            </a:pPr>
            <a:endParaRPr lang="en-GB" altLang="en-US" sz="2600"/>
          </a:p>
          <a:p>
            <a:pPr>
              <a:lnSpc>
                <a:spcPct val="80000"/>
              </a:lnSpc>
              <a:spcBef>
                <a:spcPct val="0"/>
              </a:spcBef>
              <a:buFont typeface="Arial"/>
              <a:buChar char="•"/>
              <a:defRPr/>
            </a:pPr>
            <a:r>
              <a:rPr lang="it-IT" sz="2600" b="0" i="0" strike="noStrike" cap="none" spc="0" baseline="0">
                <a:solidFill>
                  <a:srgbClr val="808080"/>
                </a:solidFill>
                <a:effectLst/>
                <a:latin typeface="Calibri"/>
                <a:ea typeface="Calibri"/>
                <a:cs typeface="Calibri"/>
              </a:rPr>
              <a:t>Evidenziare le diverse tecniche di cambiamento comportamentale che possono aiutare un paziente a raggiungere i propri obiettivi:</a:t>
            </a:r>
          </a:p>
          <a:p>
            <a:pPr lvl="1">
              <a:lnSpc>
                <a:spcPct val="80000"/>
              </a:lnSpc>
              <a:spcBef>
                <a:spcPct val="0"/>
              </a:spcBef>
              <a:buFont typeface="Arial"/>
              <a:buChar char="–"/>
              <a:defRPr/>
            </a:pPr>
            <a:r>
              <a:rPr lang="it-IT" sz="2400" b="0" i="0" strike="noStrike" cap="none" spc="0" baseline="0">
                <a:solidFill>
                  <a:srgbClr val="808080"/>
                </a:solidFill>
                <a:effectLst/>
                <a:latin typeface="Calibri"/>
                <a:ea typeface="Calibri"/>
                <a:cs typeface="Calibri"/>
              </a:rPr>
              <a:t>Risoluzione dei problemi.</a:t>
            </a:r>
          </a:p>
          <a:p>
            <a:pPr lvl="1">
              <a:lnSpc>
                <a:spcPct val="80000"/>
              </a:lnSpc>
              <a:spcBef>
                <a:spcPct val="0"/>
              </a:spcBef>
              <a:buFont typeface="Arial"/>
              <a:buChar char="–"/>
              <a:defRPr/>
            </a:pPr>
            <a:r>
              <a:rPr lang="it-IT" sz="2400" b="0" i="0" strike="noStrike" cap="none" spc="0" baseline="0">
                <a:solidFill>
                  <a:srgbClr val="808080"/>
                </a:solidFill>
                <a:effectLst/>
                <a:latin typeface="Calibri"/>
                <a:ea typeface="Calibri"/>
                <a:cs typeface="Calibri"/>
              </a:rPr>
              <a:t>Piani di implementazione delle intenzioni. </a:t>
            </a:r>
          </a:p>
          <a:p>
            <a:pPr lvl="1">
              <a:lnSpc>
                <a:spcPct val="80000"/>
              </a:lnSpc>
              <a:spcBef>
                <a:spcPct val="0"/>
              </a:spcBef>
              <a:buFont typeface="Arial"/>
              <a:buChar char="–"/>
              <a:defRPr/>
            </a:pPr>
            <a:r>
              <a:rPr lang="it-IT" sz="2400" b="0" i="0" strike="noStrike" cap="none" spc="0" baseline="0">
                <a:solidFill>
                  <a:srgbClr val="808080"/>
                </a:solidFill>
                <a:effectLst/>
                <a:latin typeface="Calibri"/>
                <a:ea typeface="Calibri"/>
                <a:cs typeface="Calibri"/>
              </a:rPr>
              <a:t>Rinforzo.</a:t>
            </a:r>
          </a:p>
        </p:txBody>
      </p:sp>
      <p:sp>
        <p:nvSpPr>
          <p:cNvPr id="2" name="Text Placeholder 1">
            <a:extLst>
              <a:ext uri="{FF2B5EF4-FFF2-40B4-BE49-F238E27FC236}">
                <a16:creationId xmlns:a16="http://schemas.microsoft.com/office/drawing/2014/main" id="{9E49A28F-3DCA-44D0-AC00-F4DC863858C6}"/>
              </a:ext>
            </a:extLst>
          </p:cNvPr>
          <p:cNvSpPr>
            <a:spLocks noGrp="1"/>
          </p:cNvSpPr>
          <p:nvPr>
            <p:ph type="body" sz="quarter" idx="13"/>
          </p:nvPr>
        </p:nvSpPr>
        <p:spPr/>
        <p:txBody>
          <a:bodyPr/>
          <a:lstStyle/>
          <a:p>
            <a:endParaRPr lang="en-GB"/>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448507" y="2297658"/>
            <a:ext cx="5286703" cy="731520"/>
          </a:xfrm>
        </p:spPr>
        <p:txBody>
          <a:bodyPr/>
          <a:lstStyle/>
          <a:p>
            <a:pPr eaLnBrk="1" hangingPunct="1">
              <a:lnSpc>
                <a:spcPct val="80000"/>
              </a:lnSpc>
              <a:defRPr/>
            </a:pPr>
            <a:r>
              <a:rPr lang="it-IT" sz="6000" b="0" i="0" strike="noStrike" cap="none" spc="0" baseline="0">
                <a:solidFill>
                  <a:srgbClr val="FFFFFF"/>
                </a:solidFill>
                <a:effectLst/>
                <a:latin typeface="Calibri Light"/>
                <a:ea typeface="Calibri Light"/>
                <a:cs typeface="Calibri Light"/>
              </a:rPr>
              <a:t>Introduzione</a:t>
            </a:r>
          </a:p>
        </p:txBody>
      </p:sp>
      <p:sp>
        <p:nvSpPr>
          <p:cNvPr id="2" name="Text Placeholder 1">
            <a:extLst>
              <a:ext uri="{FF2B5EF4-FFF2-40B4-BE49-F238E27FC236}">
                <a16:creationId xmlns:a16="http://schemas.microsoft.com/office/drawing/2014/main" id="{CF15D1AB-7620-4349-AF5C-7BE370C431FF}"/>
              </a:ext>
            </a:extLst>
          </p:cNvPr>
          <p:cNvSpPr>
            <a:spLocks noGrp="1"/>
          </p:cNvSpPr>
          <p:nvPr>
            <p:ph type="body" idx="1"/>
          </p:nvPr>
        </p:nvSpPr>
        <p:spPr/>
        <p:txBody>
          <a:bodyPr/>
          <a:lstStyle/>
          <a:p>
            <a:endParaRPr lang="en-GB"/>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Quando qualcuno è pronto a cambiare…</a:t>
            </a:r>
          </a:p>
        </p:txBody>
      </p:sp>
      <p:sp>
        <p:nvSpPr>
          <p:cNvPr id="21507" name="Rectangle 3"/>
          <p:cNvSpPr>
            <a:spLocks noGrp="1"/>
          </p:cNvSpPr>
          <p:nvPr>
            <p:ph idx="1"/>
          </p:nvPr>
        </p:nvSpPr>
        <p:spPr/>
        <p:txBody>
          <a:bodyPr>
            <a:normAutofit lnSpcReduction="10000"/>
          </a:bodyPr>
          <a:lstStyle/>
          <a:p>
            <a:pPr eaLnBrk="1" hangingPunct="1">
              <a:lnSpc>
                <a:spcPct val="90000"/>
              </a:lnSpc>
            </a:pPr>
            <a:r>
              <a:rPr lang="it-IT" sz="2800" b="0" i="0" strike="noStrike" cap="none" spc="0" baseline="0" dirty="0">
                <a:solidFill>
                  <a:srgbClr val="808080"/>
                </a:solidFill>
                <a:effectLst/>
                <a:latin typeface="Calibri"/>
                <a:ea typeface="Calibri"/>
                <a:cs typeface="Calibri"/>
              </a:rPr>
              <a:t>Obiettivi della Fase 1</a:t>
            </a:r>
          </a:p>
          <a:p>
            <a:pPr lvl="1" eaLnBrk="1" hangingPunct="1">
              <a:lnSpc>
                <a:spcPct val="90000"/>
              </a:lnSpc>
            </a:pPr>
            <a:r>
              <a:rPr lang="it-IT" sz="2400" b="0" i="0" strike="noStrike" cap="none" spc="0" baseline="0" dirty="0">
                <a:solidFill>
                  <a:srgbClr val="808080"/>
                </a:solidFill>
                <a:effectLst/>
                <a:latin typeface="Calibri"/>
                <a:ea typeface="Calibri"/>
                <a:cs typeface="Calibri"/>
              </a:rPr>
              <a:t>Aumentare l’importanza del cambiamento</a:t>
            </a:r>
          </a:p>
          <a:p>
            <a:pPr lvl="1" eaLnBrk="1" hangingPunct="1">
              <a:lnSpc>
                <a:spcPct val="90000"/>
              </a:lnSpc>
            </a:pPr>
            <a:r>
              <a:rPr lang="it-IT" sz="2400" b="0" i="0" strike="noStrike" cap="none" spc="0" baseline="0" dirty="0">
                <a:solidFill>
                  <a:srgbClr val="808080"/>
                </a:solidFill>
                <a:effectLst/>
                <a:latin typeface="Calibri"/>
                <a:ea typeface="Calibri"/>
                <a:cs typeface="Calibri"/>
              </a:rPr>
              <a:t>Aumentare la fiducia</a:t>
            </a:r>
          </a:p>
          <a:p>
            <a:pPr lvl="1" eaLnBrk="1" hangingPunct="1">
              <a:lnSpc>
                <a:spcPct val="90000"/>
              </a:lnSpc>
            </a:pPr>
            <a:r>
              <a:rPr lang="it-IT" sz="2400" b="0" i="0" strike="noStrike" cap="none" spc="0" baseline="0" dirty="0">
                <a:solidFill>
                  <a:srgbClr val="808080"/>
                </a:solidFill>
                <a:effectLst/>
                <a:latin typeface="Calibri"/>
                <a:ea typeface="Calibri"/>
                <a:cs typeface="Calibri"/>
              </a:rPr>
              <a:t>Risolvere l’ambivalenza</a:t>
            </a:r>
          </a:p>
          <a:p>
            <a:pPr eaLnBrk="1" hangingPunct="1">
              <a:lnSpc>
                <a:spcPct val="90000"/>
              </a:lnSpc>
            </a:pPr>
            <a:endParaRPr lang="en-GB" altLang="en-US" sz="2800" dirty="0">
              <a:solidFill>
                <a:srgbClr val="FFFF00"/>
              </a:solidFill>
              <a:ea typeface="HelveticaNeueLT Std Cn"/>
            </a:endParaRPr>
          </a:p>
          <a:p>
            <a:pPr eaLnBrk="1" hangingPunct="1">
              <a:lnSpc>
                <a:spcPct val="90000"/>
              </a:lnSpc>
            </a:pPr>
            <a:r>
              <a:rPr lang="it-IT" sz="2800" b="0" i="0" strike="noStrike" cap="none" spc="0" baseline="0" dirty="0">
                <a:solidFill>
                  <a:srgbClr val="808080"/>
                </a:solidFill>
                <a:effectLst/>
                <a:latin typeface="Calibri"/>
                <a:ea typeface="Calibri"/>
                <a:cs typeface="Calibri"/>
              </a:rPr>
              <a:t>La domanda chiave: </a:t>
            </a:r>
            <a:r>
              <a:rPr lang="it-IT" sz="2800" b="1" i="0" strike="noStrike" cap="none" spc="0" baseline="0" dirty="0">
                <a:solidFill>
                  <a:srgbClr val="D16678"/>
                </a:solidFill>
                <a:effectLst/>
                <a:latin typeface="Calibri"/>
                <a:ea typeface="Calibri"/>
                <a:cs typeface="Calibri"/>
              </a:rPr>
              <a:t>Cosa farà dopo?</a:t>
            </a:r>
          </a:p>
          <a:p>
            <a:pPr eaLnBrk="1" hangingPunct="1">
              <a:lnSpc>
                <a:spcPct val="90000"/>
              </a:lnSpc>
            </a:pPr>
            <a:endParaRPr lang="en-GB" altLang="en-US" sz="2800" dirty="0">
              <a:ea typeface="HelveticaNeueLT Std Cn"/>
            </a:endParaRPr>
          </a:p>
          <a:p>
            <a:pPr eaLnBrk="1" hangingPunct="1">
              <a:lnSpc>
                <a:spcPct val="90000"/>
              </a:lnSpc>
            </a:pPr>
            <a:r>
              <a:rPr lang="it-IT" sz="2800" b="0" i="0" strike="noStrike" cap="none" spc="0" baseline="0" dirty="0">
                <a:solidFill>
                  <a:srgbClr val="808080"/>
                </a:solidFill>
                <a:effectLst/>
                <a:latin typeface="Calibri"/>
                <a:ea typeface="Calibri"/>
                <a:cs typeface="Calibri"/>
              </a:rPr>
              <a:t>Obiettivi della Fase 2</a:t>
            </a:r>
          </a:p>
          <a:p>
            <a:pPr lvl="1" eaLnBrk="1" hangingPunct="1">
              <a:lnSpc>
                <a:spcPct val="90000"/>
              </a:lnSpc>
            </a:pPr>
            <a:r>
              <a:rPr lang="it-IT" sz="2400" b="0" i="0" strike="noStrike" cap="none" spc="0" baseline="0" dirty="0">
                <a:solidFill>
                  <a:srgbClr val="808080"/>
                </a:solidFill>
                <a:effectLst/>
                <a:latin typeface="Calibri"/>
                <a:ea typeface="Calibri"/>
                <a:cs typeface="Calibri"/>
              </a:rPr>
              <a:t>Consolidare l’impegno del paziente al cambiamento</a:t>
            </a:r>
          </a:p>
          <a:p>
            <a:pPr lvl="1" eaLnBrk="1" hangingPunct="1">
              <a:lnSpc>
                <a:spcPct val="90000"/>
              </a:lnSpc>
            </a:pPr>
            <a:r>
              <a:rPr lang="it-IT" sz="2400" b="0" i="0" strike="noStrike" cap="none" spc="0" baseline="0" dirty="0">
                <a:solidFill>
                  <a:srgbClr val="808080"/>
                </a:solidFill>
                <a:effectLst/>
                <a:latin typeface="Calibri"/>
                <a:ea typeface="Calibri"/>
                <a:cs typeface="Calibri"/>
              </a:rPr>
              <a:t>Negoziare un piano di cambiamento</a:t>
            </a:r>
          </a:p>
        </p:txBody>
      </p:sp>
      <p:sp>
        <p:nvSpPr>
          <p:cNvPr id="3" name="Text Placeholder 2">
            <a:extLst>
              <a:ext uri="{FF2B5EF4-FFF2-40B4-BE49-F238E27FC236}">
                <a16:creationId xmlns:a16="http://schemas.microsoft.com/office/drawing/2014/main" id="{872D90E8-9816-D441-880C-7C27CA300A55}"/>
              </a:ext>
            </a:extLst>
          </p:cNvPr>
          <p:cNvSpPr>
            <a:spLocks noGrp="1"/>
          </p:cNvSpPr>
          <p:nvPr>
            <p:ph type="body" sz="quarter" idx="13"/>
          </p:nvPr>
        </p:nvSpPr>
        <p:spPr/>
        <p:txBody>
          <a:bodyPr/>
          <a:lstStyle/>
          <a:p>
            <a:endParaRPr lang="en-GB"/>
          </a:p>
        </p:txBody>
      </p:sp>
      <p:sp>
        <p:nvSpPr>
          <p:cNvPr id="15364" name="Line 5"/>
          <p:cNvSpPr>
            <a:spLocks noChangeShapeType="1"/>
          </p:cNvSpPr>
          <p:nvPr/>
        </p:nvSpPr>
        <p:spPr bwMode="auto">
          <a:xfrm flipH="1">
            <a:off x="10276628" y="1790788"/>
            <a:ext cx="0" cy="3600000"/>
          </a:xfrm>
          <a:prstGeom prst="line">
            <a:avLst/>
          </a:prstGeom>
          <a:noFill/>
          <a:ln w="190500">
            <a:solidFill>
              <a:schemeClr val="accent6"/>
            </a:solidFill>
            <a:round/>
            <a:tailEnd type="triangle" w="med" len="med"/>
          </a:ln>
          <a:effectLst/>
          <a:extLst>
            <a:ext uri="{909E8E84-426E-40DD-AFC4-6F175D3DCCD1}">
              <a14:hiddenFill xmlns:a14="http://schemas.microsoft.com/office/drawing/2010/main">
                <a:noFill/>
              </a14:hiddenFill>
            </a:ext>
          </a:extLst>
        </p:spPr>
        <p:txBody>
          <a:bodyPr wrap="none">
            <a:spAutoFit/>
          </a:bodyPr>
          <a:lstStyle/>
          <a:p>
            <a:pPr>
              <a:defRPr/>
            </a:pPr>
            <a:endParaRPr lang="en-GB">
              <a:latin typeface="Arial"/>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Quindi vogliono cambiare...</a:t>
            </a:r>
          </a:p>
        </p:txBody>
      </p:sp>
      <p:sp>
        <p:nvSpPr>
          <p:cNvPr id="22531" name="Content Placeholder 2"/>
          <p:cNvSpPr>
            <a:spLocks noGrp="1"/>
          </p:cNvSpPr>
          <p:nvPr>
            <p:ph idx="1"/>
          </p:nvPr>
        </p:nvSpPr>
        <p:spPr>
          <a:xfrm>
            <a:off x="838200" y="1473201"/>
            <a:ext cx="4828822" cy="4317999"/>
          </a:xfrm>
        </p:spPr>
        <p:txBody>
          <a:bodyPr/>
          <a:lstStyle/>
          <a:p>
            <a:pPr eaLnBrk="1" hangingPunct="1"/>
            <a:r>
              <a:rPr lang="it-IT" sz="2800" b="0" i="0" strike="noStrike" cap="none" spc="0" baseline="0">
                <a:solidFill>
                  <a:srgbClr val="808080"/>
                </a:solidFill>
                <a:effectLst/>
                <a:latin typeface="Calibri"/>
                <a:ea typeface="Calibri"/>
                <a:cs typeface="Calibri"/>
              </a:rPr>
              <a:t>Che cosa fai?</a:t>
            </a:r>
          </a:p>
          <a:p>
            <a:pPr eaLnBrk="1" hangingPunct="1"/>
            <a:r>
              <a:rPr lang="it-IT" sz="2800" b="0" i="0" strike="noStrike" cap="none" spc="0" baseline="0">
                <a:solidFill>
                  <a:srgbClr val="808080"/>
                </a:solidFill>
                <a:effectLst/>
                <a:latin typeface="Calibri"/>
                <a:ea typeface="Calibri"/>
                <a:cs typeface="Calibri"/>
              </a:rPr>
              <a:t>Concordi un obiettivo.</a:t>
            </a:r>
          </a:p>
          <a:p>
            <a:pPr eaLnBrk="1" hangingPunct="1"/>
            <a:r>
              <a:rPr lang="it-IT" sz="2800" b="0" i="0" strike="noStrike" cap="none" spc="0" baseline="0">
                <a:solidFill>
                  <a:srgbClr val="808080"/>
                </a:solidFill>
                <a:effectLst/>
                <a:latin typeface="Calibri"/>
                <a:ea typeface="Calibri"/>
                <a:cs typeface="Calibri"/>
              </a:rPr>
              <a:t>Li aiuti a creare un buon piano. </a:t>
            </a:r>
          </a:p>
          <a:p>
            <a:pPr lvl="1" eaLnBrk="1" hangingPunct="1"/>
            <a:r>
              <a:rPr lang="it-IT" sz="2400" b="0" i="0" strike="noStrike" cap="none" spc="0" baseline="0">
                <a:solidFill>
                  <a:srgbClr val="808080"/>
                </a:solidFill>
                <a:effectLst/>
                <a:latin typeface="Calibri"/>
                <a:ea typeface="Calibri"/>
                <a:cs typeface="Calibri"/>
              </a:rPr>
              <a:t>Osservi le opzioni per raggiungere l’obiettivo. </a:t>
            </a:r>
          </a:p>
          <a:p>
            <a:pPr eaLnBrk="1" hangingPunct="1"/>
            <a:r>
              <a:rPr lang="it-IT" sz="2800" b="0" i="0" strike="noStrike" cap="none" spc="0" baseline="0">
                <a:solidFill>
                  <a:srgbClr val="808080"/>
                </a:solidFill>
                <a:effectLst/>
                <a:latin typeface="Calibri"/>
                <a:ea typeface="Calibri"/>
                <a:cs typeface="Calibri"/>
              </a:rPr>
              <a:t>Verifichi che siano ancora determinati.</a:t>
            </a:r>
          </a:p>
        </p:txBody>
      </p:sp>
      <p:sp>
        <p:nvSpPr>
          <p:cNvPr id="2" name="Text Placeholder 1">
            <a:extLst>
              <a:ext uri="{FF2B5EF4-FFF2-40B4-BE49-F238E27FC236}">
                <a16:creationId xmlns:a16="http://schemas.microsoft.com/office/drawing/2014/main" id="{99138AE8-6290-472A-B354-3E3D6A9F24B1}"/>
              </a:ext>
            </a:extLst>
          </p:cNvPr>
          <p:cNvSpPr>
            <a:spLocks noGrp="1"/>
          </p:cNvSpPr>
          <p:nvPr>
            <p:ph type="body" sz="quarter" idx="13"/>
          </p:nvPr>
        </p:nvSpPr>
        <p:spPr/>
        <p:txBody>
          <a:bodyPr/>
          <a:lstStyle/>
          <a:p>
            <a:r>
              <a:rPr lang="it-IT" sz="1000" b="0" i="0" strike="noStrike" cap="none" spc="0" baseline="0">
                <a:solidFill>
                  <a:srgbClr val="898989"/>
                </a:solidFill>
                <a:effectLst/>
                <a:latin typeface="Calibri"/>
                <a:ea typeface="Calibri"/>
                <a:cs typeface="Calibri"/>
              </a:rPr>
              <a:t>Fonte immagine: Pexels</a:t>
            </a:r>
            <a:endParaRPr lang="en-GB"/>
          </a:p>
        </p:txBody>
      </p:sp>
      <p:pic>
        <p:nvPicPr>
          <p:cNvPr id="4" name="Picture 3" descr="Text, letter&#10;&#10;Description automatically generated">
            <a:extLst>
              <a:ext uri="{FF2B5EF4-FFF2-40B4-BE49-F238E27FC236}">
                <a16:creationId xmlns:a16="http://schemas.microsoft.com/office/drawing/2014/main" id="{D84CC38F-983E-AA46-AB8F-7BA3BDFE9627}"/>
              </a:ext>
            </a:extLst>
          </p:cNvPr>
          <p:cNvPicPr>
            <a:picLocks noChangeAspect="1"/>
          </p:cNvPicPr>
          <p:nvPr/>
        </p:nvPicPr>
        <p:blipFill>
          <a:blip r:embed="rId3"/>
          <a:srcRect l="6172" t="792" r="25223" b="1020"/>
          <a:stretch>
            <a:fillRect/>
          </a:stretch>
        </p:blipFill>
        <p:spPr>
          <a:xfrm>
            <a:off x="5892801" y="1456266"/>
            <a:ext cx="5396088" cy="4346223"/>
          </a:xfrm>
          <a:prstGeom prst="roundRect">
            <a:avLst>
              <a:gd name="adj" fmla="val 6537"/>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448507" y="1931898"/>
            <a:ext cx="5286703" cy="1463040"/>
          </a:xfrm>
        </p:spPr>
        <p:txBody>
          <a:bodyPr/>
          <a:lstStyle/>
          <a:p>
            <a:pPr eaLnBrk="1" hangingPunct="1">
              <a:lnSpc>
                <a:spcPct val="80000"/>
              </a:lnSpc>
              <a:defRPr/>
            </a:pPr>
            <a:r>
              <a:rPr lang="it-IT" sz="6000" b="0" i="0" strike="noStrike" cap="none" spc="0" baseline="0">
                <a:solidFill>
                  <a:srgbClr val="FFFFFF"/>
                </a:solidFill>
                <a:effectLst/>
                <a:latin typeface="Calibri Light"/>
                <a:ea typeface="Calibri Light"/>
                <a:cs typeface="Calibri Light"/>
              </a:rPr>
              <a:t>Definizione degli obiettivi</a:t>
            </a:r>
          </a:p>
        </p:txBody>
      </p:sp>
      <p:sp>
        <p:nvSpPr>
          <p:cNvPr id="2" name="Text Placeholder 1">
            <a:extLst>
              <a:ext uri="{FF2B5EF4-FFF2-40B4-BE49-F238E27FC236}">
                <a16:creationId xmlns:a16="http://schemas.microsoft.com/office/drawing/2014/main" id="{992CF54E-E9E5-42B5-9051-31DA7B5A326F}"/>
              </a:ext>
            </a:extLst>
          </p:cNvPr>
          <p:cNvSpPr>
            <a:spLocks noGrp="1"/>
          </p:cNvSpPr>
          <p:nvPr>
            <p:ph type="body" idx="1"/>
          </p:nvPr>
        </p:nvSpPr>
        <p:spPr/>
        <p:txBody>
          <a:bodyPr/>
          <a:lstStyle/>
          <a:p>
            <a:endParaRPr lang="en-GB"/>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defRPr/>
            </a:pPr>
            <a:r>
              <a:rPr lang="it-IT" sz="3600" b="0" i="0" strike="noStrike" cap="none" spc="0" baseline="0">
                <a:solidFill>
                  <a:srgbClr val="FFFFFF"/>
                </a:solidFill>
                <a:effectLst/>
                <a:latin typeface="Calibri Light"/>
                <a:ea typeface="Calibri Light"/>
                <a:cs typeface="Calibri Light"/>
              </a:rPr>
              <a:t>Definizione degli obiettivi</a:t>
            </a:r>
          </a:p>
        </p:txBody>
      </p:sp>
      <p:sp>
        <p:nvSpPr>
          <p:cNvPr id="24579" name="Content Placeholder 2"/>
          <p:cNvSpPr>
            <a:spLocks noGrp="1"/>
          </p:cNvSpPr>
          <p:nvPr>
            <p:ph idx="1"/>
          </p:nvPr>
        </p:nvSpPr>
        <p:spPr/>
        <p:txBody>
          <a:bodyPr/>
          <a:lstStyle/>
          <a:p>
            <a:pPr eaLnBrk="1" hangingPunct="1">
              <a:lnSpc>
                <a:spcPct val="90000"/>
              </a:lnSpc>
            </a:pPr>
            <a:r>
              <a:rPr lang="it-IT" sz="2800" b="0" i="0" strike="noStrike" cap="none" spc="0" baseline="0">
                <a:solidFill>
                  <a:srgbClr val="808080"/>
                </a:solidFill>
                <a:effectLst/>
                <a:latin typeface="Calibri"/>
                <a:ea typeface="Calibri"/>
                <a:cs typeface="Calibri"/>
              </a:rPr>
              <a:t>Errore comune: voler fare tutto contemporaneamente.</a:t>
            </a:r>
          </a:p>
          <a:p>
            <a:pPr eaLnBrk="1" hangingPunct="1">
              <a:lnSpc>
                <a:spcPct val="90000"/>
              </a:lnSpc>
            </a:pPr>
            <a:r>
              <a:rPr lang="it-IT" sz="2800" b="0" i="0" strike="noStrike" cap="none" spc="0" baseline="0">
                <a:solidFill>
                  <a:srgbClr val="808080"/>
                </a:solidFill>
                <a:effectLst/>
                <a:latin typeface="Calibri"/>
                <a:ea typeface="Calibri"/>
                <a:cs typeface="Calibri"/>
              </a:rPr>
              <a:t>Potrebbe essere necessario essere attivi nell’aiutare il paziente a definire un obiettivo realistico:</a:t>
            </a:r>
          </a:p>
          <a:p>
            <a:pPr lvl="1" eaLnBrk="1" hangingPunct="1">
              <a:lnSpc>
                <a:spcPct val="90000"/>
              </a:lnSpc>
            </a:pPr>
            <a:r>
              <a:rPr lang="it-IT" sz="2400" b="0" i="0" strike="noStrike" cap="none" spc="0" baseline="0">
                <a:solidFill>
                  <a:srgbClr val="808080"/>
                </a:solidFill>
                <a:effectLst/>
                <a:latin typeface="Calibri"/>
                <a:ea typeface="Calibri"/>
                <a:cs typeface="Calibri"/>
              </a:rPr>
              <a:t>All’inizio, più è piccolo e facile e meglio è.</a:t>
            </a:r>
          </a:p>
          <a:p>
            <a:pPr lvl="1" eaLnBrk="1" hangingPunct="1">
              <a:lnSpc>
                <a:spcPct val="90000"/>
              </a:lnSpc>
            </a:pPr>
            <a:r>
              <a:rPr lang="it-IT" sz="2400" b="0" i="0" strike="noStrike" cap="none" spc="0" baseline="0">
                <a:solidFill>
                  <a:srgbClr val="808080"/>
                </a:solidFill>
                <a:effectLst/>
                <a:latin typeface="Calibri"/>
                <a:ea typeface="Calibri"/>
                <a:cs typeface="Calibri"/>
              </a:rPr>
              <a:t>Ricorda, nell’ambito di un rapporto empatico, si possono offrire consigli a condizione che sia concessa </a:t>
            </a:r>
            <a:r>
              <a:rPr lang="it-IT" sz="2400" b="0" i="1" strike="noStrike" cap="none" spc="0" baseline="0">
                <a:solidFill>
                  <a:srgbClr val="808080"/>
                </a:solidFill>
                <a:effectLst/>
                <a:latin typeface="Calibri"/>
                <a:ea typeface="Calibri"/>
                <a:cs typeface="Calibri"/>
              </a:rPr>
              <a:t>l’autorizzazione</a:t>
            </a:r>
            <a:r>
              <a:rPr lang="it-IT" sz="2400" b="0" i="0" strike="noStrike" cap="none" spc="0" baseline="0">
                <a:solidFill>
                  <a:srgbClr val="808080"/>
                </a:solidFill>
                <a:effectLst/>
                <a:latin typeface="Calibri"/>
                <a:ea typeface="Calibri"/>
                <a:cs typeface="Calibri"/>
              </a:rPr>
              <a:t>.</a:t>
            </a:r>
            <a:endParaRPr lang="en-US" altLang="en-US" i="1"/>
          </a:p>
          <a:p>
            <a:pPr eaLnBrk="1" hangingPunct="1"/>
            <a:endParaRPr lang="en-GB" altLang="en-US">
              <a:ea typeface="HelveticaNeueLT Std Cn"/>
            </a:endParaRPr>
          </a:p>
        </p:txBody>
      </p:sp>
      <p:sp>
        <p:nvSpPr>
          <p:cNvPr id="2" name="Text Placeholder 1">
            <a:extLst>
              <a:ext uri="{FF2B5EF4-FFF2-40B4-BE49-F238E27FC236}">
                <a16:creationId xmlns:a16="http://schemas.microsoft.com/office/drawing/2014/main" id="{D24F5C3A-660B-437D-A3A4-139C1697055D}"/>
              </a:ext>
            </a:extLst>
          </p:cNvPr>
          <p:cNvSpPr>
            <a:spLocks noGrp="1"/>
          </p:cNvSpPr>
          <p:nvPr>
            <p:ph type="body" sz="quarter" idx="13"/>
          </p:nvPr>
        </p:nvSpPr>
        <p:spPr/>
        <p:txBody>
          <a:bodyPr/>
          <a:lstStyle/>
          <a:p>
            <a:endParaRPr lang="en-GB"/>
          </a:p>
        </p:txBody>
      </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02.28"/>
  <p:tag name="AS_TITLE" val="Aspose.Slides for Java"/>
  <p:tag name="AS_VERSION" val="21.2"/>
</p:tagLst>
</file>

<file path=ppt/theme/theme1.xml><?xml version="1.0" encoding="utf-8"?>
<a:theme xmlns:a="http://schemas.openxmlformats.org/drawingml/2006/main" name="Office Theme">
  <a:themeElements>
    <a:clrScheme name="CF Care Material update">
      <a:dk1>
        <a:srgbClr val="000000"/>
      </a:dk1>
      <a:lt1>
        <a:srgbClr val="FFFFFF"/>
      </a:lt1>
      <a:dk2>
        <a:srgbClr val="1F497D"/>
      </a:dk2>
      <a:lt2>
        <a:srgbClr val="EEECE1"/>
      </a:lt2>
      <a:accent1>
        <a:srgbClr val="3E3E3E"/>
      </a:accent1>
      <a:accent2>
        <a:srgbClr val="7B2A84"/>
      </a:accent2>
      <a:accent3>
        <a:srgbClr val="9BBB59"/>
      </a:accent3>
      <a:accent4>
        <a:srgbClr val="8064A2"/>
      </a:accent4>
      <a:accent5>
        <a:srgbClr val="4BACC6"/>
      </a:accent5>
      <a:accent6>
        <a:srgbClr val="D16678"/>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1718</Words>
  <Application>Microsoft Office PowerPoint</Application>
  <PresentationFormat>Widescreen</PresentationFormat>
  <Paragraphs>218</Paragraphs>
  <Slides>33</Slides>
  <Notes>31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Calibri</vt:lpstr>
      <vt:lpstr>Calibri Light</vt:lpstr>
      <vt:lpstr>System Font Regular</vt:lpstr>
      <vt:lpstr>Office Theme</vt:lpstr>
      <vt:lpstr>Tecniche di cambiamento del comportamento</vt:lpstr>
      <vt:lpstr>Esonero di responsabilità</vt:lpstr>
      <vt:lpstr>Introduzione</vt:lpstr>
      <vt:lpstr>Obiettivi di apprendimento</vt:lpstr>
      <vt:lpstr>Introduzione</vt:lpstr>
      <vt:lpstr>Quando qualcuno è pronto a cambiare…</vt:lpstr>
      <vt:lpstr>Quindi vogliono cambiare...</vt:lpstr>
      <vt:lpstr>Definizione degli obiettivi</vt:lpstr>
      <vt:lpstr>Definizione degli obiettivi</vt:lpstr>
      <vt:lpstr>Definizione degli obiettivi</vt:lpstr>
      <vt:lpstr>Obiettivi e traguardi</vt:lpstr>
      <vt:lpstr>Sviluppare un piano di cambiamento</vt:lpstr>
      <vt:lpstr>Sviluppare un piano di cambiamento</vt:lpstr>
      <vt:lpstr>Piano del cambiamento: esempi</vt:lpstr>
      <vt:lpstr>Scrivere un  piano di cambiamento</vt:lpstr>
      <vt:lpstr>Suggerimenti sulla stesura di un piano di cambiamento </vt:lpstr>
      <vt:lpstr>Suggerimenti sulla stesura di un piano di cambiamento </vt:lpstr>
      <vt:lpstr>Due cose che possono andare male...</vt:lpstr>
      <vt:lpstr>Cosa aiuta?</vt:lpstr>
      <vt:lpstr>Tecniche di cambiamento del comportamento:</vt:lpstr>
      <vt:lpstr>Risoluzione dei problemi</vt:lpstr>
      <vt:lpstr>Risoluzione dei problemi</vt:lpstr>
      <vt:lpstr>Tecniche di cambiamento del comportamento:</vt:lpstr>
      <vt:lpstr>Piani di implementazione delle intenzioni </vt:lpstr>
      <vt:lpstr>Cosa sono i piani di implementazione delle intenzioni?</vt:lpstr>
      <vt:lpstr>Scrivere i piani di implementazione delle intenzioni </vt:lpstr>
      <vt:lpstr>Suggerimenti per redigere piani di implementazione delle intenzioni </vt:lpstr>
      <vt:lpstr>Tecniche di cambiamento del comportamento:</vt:lpstr>
      <vt:lpstr>Rinforzo</vt:lpstr>
      <vt:lpstr>Costruire un rinforzo</vt:lpstr>
      <vt:lpstr>Cos’altro?</vt:lpstr>
      <vt:lpstr>Riepilogo</vt:lpstr>
      <vt:lpstr>Riferimenti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Katja Koggelmann</dc:creator>
  <cp:lastModifiedBy>Simone Toccacieli</cp:lastModifiedBy>
  <cp:revision>58</cp:revision>
  <dcterms:created xsi:type="dcterms:W3CDTF">2021-07-06T11:43:32Z</dcterms:created>
  <dcterms:modified xsi:type="dcterms:W3CDTF">2022-03-04T15:22:51Z</dcterms:modified>
  <cp:category>UK0122905</cp:category>
</cp:coreProperties>
</file>