
<file path=[Content_Types].xml><?xml version="1.0" encoding="utf-8"?>
<Types xmlns="http://schemas.openxmlformats.org/package/2006/content-types">
  <Default Extension="png" ContentType="image/png"/>
  <Default Extension="svg" ContentType="image/sv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notesMasters/notesMaster1.xml" ContentType="application/vnd.openxmlformats-officedocument.presentationml.notesMaster+xml"/>
  <Override PartName="/ppt/tags/tag1.xml" ContentType="application/vnd.openxmlformats-officedocument.presentationml.tags+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autoCompressPictures="0">
  <p:sldMasterIdLst>
    <p:sldMasterId id="2147483648" r:id="rId1"/>
  </p:sldMasterIdLst>
  <p:notesMasterIdLst>
    <p:notesMasterId r:id="rId27"/>
  </p:notesMasterIdLst>
  <p:sldIdLst>
    <p:sldId id="356" r:id="rId2"/>
    <p:sldId id="265" r:id="rId3"/>
    <p:sldId id="267" r:id="rId4"/>
    <p:sldId id="261" r:id="rId5"/>
    <p:sldId id="355" r:id="rId6"/>
    <p:sldId id="269" r:id="rId7"/>
    <p:sldId id="264" r:id="rId8"/>
    <p:sldId id="291" r:id="rId9"/>
    <p:sldId id="271" r:id="rId10"/>
    <p:sldId id="272" r:id="rId11"/>
    <p:sldId id="293" r:id="rId12"/>
    <p:sldId id="294" r:id="rId13"/>
    <p:sldId id="295" r:id="rId14"/>
    <p:sldId id="297" r:id="rId15"/>
    <p:sldId id="299" r:id="rId16"/>
    <p:sldId id="300" r:id="rId17"/>
    <p:sldId id="301" r:id="rId18"/>
    <p:sldId id="329" r:id="rId19"/>
    <p:sldId id="344" r:id="rId20"/>
    <p:sldId id="345" r:id="rId21"/>
    <p:sldId id="332" r:id="rId22"/>
    <p:sldId id="333" r:id="rId23"/>
    <p:sldId id="336" r:id="rId24"/>
    <p:sldId id="354" r:id="rId25"/>
    <p:sldId id="353" r:id="rId26"/>
  </p:sldIdLst>
  <p:sldSz cx="12192000" cy="6858000"/>
  <p:notesSz cx="6858000" cy="9144000"/>
  <p:custDataLst>
    <p:tags r:id="rId28"/>
  </p:custDataLst>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1" name="Gauthami Jeevakumar" initials="GJ" lastIdx="0" clrIdx="0">
    <p:extLst>
      <p:ext uri="{19B8F6BF-5375-455C-9EA6-DF929625EA0E}">
        <p15:presenceInfo xmlns:p15="http://schemas.microsoft.com/office/powerpoint/2012/main" userId="S::Gauthami.Jeevakumar@apothecom.com::420ee20b-b527-409b-9a31-07e5a9b4755d" providerId="AD"/>
      </p:ext>
    </p:extLst>
  </p:cmAuthor>
  <p:cmAuthor id="2" name="ApotheCom" initials="APO" lastIdx="0" clrIdx="1">
    <p:extLst>
      <p:ext uri="{19B8F6BF-5375-455C-9EA6-DF929625EA0E}">
        <p15:presenceInfo xmlns:p15="http://schemas.microsoft.com/office/powerpoint/2012/main" userId="ApotheCom" providerId="None"/>
      </p:ext>
    </p:extLst>
  </p:cmAuthor>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7B2A84"/>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 uri="{1BD7E111-0CB8-44D6-8891-C1BB2F81B7CC}">
      <p1710:readonlyRecommended xmlns="" xmlns:p1710="http://schemas.microsoft.com/office/powerpoint/2017/10/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4368" autoAdjust="0"/>
    <p:restoredTop sz="96357" autoAdjust="0"/>
  </p:normalViewPr>
  <p:slideViewPr>
    <p:cSldViewPr snapToGrid="0" snapToObjects="1">
      <p:cViewPr varScale="1">
        <p:scale>
          <a:sx n="88" d="100"/>
          <a:sy n="88" d="100"/>
        </p:scale>
        <p:origin x="606" y="96"/>
      </p:cViewPr>
      <p:guideLst/>
    </p:cSldViewPr>
  </p:slideViewPr>
  <p:notesTextViewPr>
    <p:cViewPr>
      <p:scale>
        <a:sx n="1" d="1"/>
        <a:sy n="1" d="1"/>
      </p:scale>
      <p:origin x="0" y="0"/>
    </p:cViewPr>
  </p:notesTextViewPr>
  <p:sorterViewPr>
    <p:cViewPr varScale="1">
      <p:scale>
        <a:sx n="100" d="100"/>
        <a:sy n="100" d="100"/>
      </p:scale>
      <p:origin x="0" y="0"/>
    </p:cViewPr>
  </p:sorterViewPr>
  <p:notesViewPr>
    <p:cSldViewPr>
      <p:cViewPr>
        <p:scale>
          <a:sx n="66" d="100"/>
          <a:sy n="66" d="100"/>
        </p:scale>
        <p:origin x="0" y="0"/>
      </p:cViewPr>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commentAuthors" Target="commentAuthor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tags" Target="tags/tag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notesMaster" Target="notesMasters/notesMaster1.xml"/><Relationship Id="rId30"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GB"/>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D17A1A3E-FB5D-4A6B-83B2-4CE6C7536FC4}" type="datetimeFigureOut">
              <a:rPr lang="en-GB" smtClean="0"/>
              <a:t>22/07/2022</a:t>
            </a:fld>
            <a:endParaRPr lang="en-GB"/>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GB"/>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GB"/>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FE91FD4E-D58A-44F6-A6EC-E0385C39261F}" type="slidenum">
              <a:rPr lang="en-GB" smtClean="0"/>
              <a:t>‹#›</a:t>
            </a:fld>
            <a:endParaRPr lang="en-GB"/>
          </a:p>
        </p:txBody>
      </p:sp>
    </p:spTree>
    <p:extLst>
      <p:ext uri="{BB962C8B-B14F-4D97-AF65-F5344CB8AC3E}">
        <p14:creationId xmlns:p14="http://schemas.microsoft.com/office/powerpoint/2010/main" val="2319145108"/>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017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017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5018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panose="020B0604020202020204" pitchFamily="34" charset="0"/>
              </a:defRPr>
            </a:lvl1pPr>
            <a:lvl2pPr marL="803275" indent="-307975">
              <a:defRPr>
                <a:solidFill>
                  <a:schemeClr val="tx1"/>
                </a:solidFill>
                <a:latin typeface="Calibri" pitchFamily="34" charset="0"/>
                <a:cs typeface="Arial" panose="020B0604020202020204" pitchFamily="34" charset="0"/>
              </a:defRPr>
            </a:lvl2pPr>
            <a:lvl3pPr marL="1236663" indent="-246063">
              <a:defRPr>
                <a:solidFill>
                  <a:schemeClr val="tx1"/>
                </a:solidFill>
                <a:latin typeface="Calibri" pitchFamily="34" charset="0"/>
                <a:cs typeface="Arial" panose="020B0604020202020204" pitchFamily="34" charset="0"/>
              </a:defRPr>
            </a:lvl3pPr>
            <a:lvl4pPr marL="1731963" indent="-246063">
              <a:defRPr>
                <a:solidFill>
                  <a:schemeClr val="tx1"/>
                </a:solidFill>
                <a:latin typeface="Calibri" pitchFamily="34" charset="0"/>
                <a:cs typeface="Arial" panose="020B0604020202020204" pitchFamily="34" charset="0"/>
              </a:defRPr>
            </a:lvl4pPr>
            <a:lvl5pPr marL="2227263" indent="-246063">
              <a:defRPr>
                <a:solidFill>
                  <a:schemeClr val="tx1"/>
                </a:solidFill>
                <a:latin typeface="Calibri" pitchFamily="34" charset="0"/>
                <a:cs typeface="Arial" panose="020B0604020202020204" pitchFamily="34" charset="0"/>
              </a:defRPr>
            </a:lvl5pPr>
            <a:lvl6pPr marL="2684463" indent="-246063" eaLnBrk="0" fontAlgn="base" hangingPunct="0">
              <a:spcBef>
                <a:spcPct val="0"/>
              </a:spcBef>
              <a:spcAft>
                <a:spcPct val="0"/>
              </a:spcAft>
              <a:defRPr>
                <a:solidFill>
                  <a:schemeClr val="tx1"/>
                </a:solidFill>
                <a:latin typeface="Calibri" pitchFamily="34" charset="0"/>
                <a:cs typeface="Arial" panose="020B0604020202020204" pitchFamily="34" charset="0"/>
              </a:defRPr>
            </a:lvl6pPr>
            <a:lvl7pPr marL="3141663" indent="-246063" eaLnBrk="0" fontAlgn="base" hangingPunct="0">
              <a:spcBef>
                <a:spcPct val="0"/>
              </a:spcBef>
              <a:spcAft>
                <a:spcPct val="0"/>
              </a:spcAft>
              <a:defRPr>
                <a:solidFill>
                  <a:schemeClr val="tx1"/>
                </a:solidFill>
                <a:latin typeface="Calibri" pitchFamily="34" charset="0"/>
                <a:cs typeface="Arial" panose="020B0604020202020204" pitchFamily="34" charset="0"/>
              </a:defRPr>
            </a:lvl7pPr>
            <a:lvl8pPr marL="3598863" indent="-246063" eaLnBrk="0" fontAlgn="base" hangingPunct="0">
              <a:spcBef>
                <a:spcPct val="0"/>
              </a:spcBef>
              <a:spcAft>
                <a:spcPct val="0"/>
              </a:spcAft>
              <a:defRPr>
                <a:solidFill>
                  <a:schemeClr val="tx1"/>
                </a:solidFill>
                <a:latin typeface="Calibri" pitchFamily="34" charset="0"/>
                <a:cs typeface="Arial" panose="020B0604020202020204" pitchFamily="34" charset="0"/>
              </a:defRPr>
            </a:lvl8pPr>
            <a:lvl9pPr marL="4056063" indent="-246063" eaLnBrk="0" fontAlgn="base" hangingPunct="0">
              <a:spcBef>
                <a:spcPct val="0"/>
              </a:spcBef>
              <a:spcAft>
                <a:spcPct val="0"/>
              </a:spcAft>
              <a:defRPr>
                <a:solidFill>
                  <a:schemeClr val="tx1"/>
                </a:solidFill>
                <a:latin typeface="Calibri" pitchFamily="34" charset="0"/>
                <a:cs typeface="Arial" panose="020B0604020202020204" pitchFamily="34" charset="0"/>
              </a:defRPr>
            </a:lvl9pPr>
          </a:lstStyle>
          <a:p>
            <a:fld id="{F716EC2F-2F6F-4784-94E5-0461760F40C0}" type="slidenum">
              <a:rPr lang="en-GB" altLang="en-US" smtClean="0"/>
              <a:t>8</a:t>
            </a:fld>
            <a:endParaRPr lang="en-GB" altLang="en-US"/>
          </a:p>
        </p:txBody>
      </p:sp>
    </p:spTree>
    <p:extLst>
      <p:ext uri="{BB962C8B-B14F-4D97-AF65-F5344CB8AC3E}">
        <p14:creationId xmlns:p14="http://schemas.microsoft.com/office/powerpoint/2010/main" val="86363452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5298"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5299"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55300"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panose="020B0604020202020204" pitchFamily="34" charset="0"/>
              </a:defRPr>
            </a:lvl1pPr>
            <a:lvl2pPr marL="742950" indent="-285750">
              <a:defRPr>
                <a:solidFill>
                  <a:schemeClr val="tx1"/>
                </a:solidFill>
                <a:latin typeface="Calibri" pitchFamily="34" charset="0"/>
                <a:cs typeface="Arial" panose="020B0604020202020204" pitchFamily="34" charset="0"/>
              </a:defRPr>
            </a:lvl2pPr>
            <a:lvl3pPr marL="1143000" indent="-228600">
              <a:defRPr>
                <a:solidFill>
                  <a:schemeClr val="tx1"/>
                </a:solidFill>
                <a:latin typeface="Calibri" pitchFamily="34" charset="0"/>
                <a:cs typeface="Arial" panose="020B0604020202020204" pitchFamily="34" charset="0"/>
              </a:defRPr>
            </a:lvl3pPr>
            <a:lvl4pPr marL="1600200" indent="-228600">
              <a:defRPr>
                <a:solidFill>
                  <a:schemeClr val="tx1"/>
                </a:solidFill>
                <a:latin typeface="Calibri" pitchFamily="34" charset="0"/>
                <a:cs typeface="Arial" panose="020B0604020202020204" pitchFamily="34" charset="0"/>
              </a:defRPr>
            </a:lvl4pPr>
            <a:lvl5pPr marL="2057400" indent="-228600">
              <a:defRPr>
                <a:solidFill>
                  <a:schemeClr val="tx1"/>
                </a:solidFill>
                <a:latin typeface="Calibri" pitchFamily="34" charset="0"/>
                <a:cs typeface="Arial" panose="020B0604020202020204" pitchFamily="34" charset="0"/>
              </a:defRPr>
            </a:lvl5pPr>
            <a:lvl6pPr marL="25146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6pPr>
            <a:lvl7pPr marL="29718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7pPr>
            <a:lvl8pPr marL="34290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8pPr>
            <a:lvl9pPr marL="3886200" indent="-228600" eaLnBrk="0" fontAlgn="base" hangingPunct="0">
              <a:spcBef>
                <a:spcPct val="0"/>
              </a:spcBef>
              <a:spcAft>
                <a:spcPct val="0"/>
              </a:spcAft>
              <a:defRPr>
                <a:solidFill>
                  <a:schemeClr val="tx1"/>
                </a:solidFill>
                <a:latin typeface="Calibri" pitchFamily="34" charset="0"/>
                <a:cs typeface="Arial" panose="020B0604020202020204" pitchFamily="34" charset="0"/>
              </a:defRPr>
            </a:lvl9pPr>
          </a:lstStyle>
          <a:p>
            <a:fld id="{21543897-D906-46D2-9F1D-8B399B442C35}" type="slidenum">
              <a:rPr lang="en-GB" altLang="en-US" smtClean="0"/>
              <a:t>23</a:t>
            </a:fld>
            <a:endParaRPr lang="en-GB" altLang="en-US"/>
          </a:p>
        </p:txBody>
      </p:sp>
    </p:spTree>
    <p:extLst>
      <p:ext uri="{BB962C8B-B14F-4D97-AF65-F5344CB8AC3E}">
        <p14:creationId xmlns:p14="http://schemas.microsoft.com/office/powerpoint/2010/main" val="28205601"/>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E91FD4E-D58A-44F6-A6EC-E0385C39261F}" type="slidenum">
              <a:rPr lang="en-GB" smtClean="0"/>
              <a:t>11</a:t>
            </a:fld>
            <a:endParaRPr lang="en-GB"/>
          </a:p>
        </p:txBody>
      </p:sp>
    </p:spTree>
    <p:extLst>
      <p:ext uri="{BB962C8B-B14F-4D97-AF65-F5344CB8AC3E}">
        <p14:creationId xmlns:p14="http://schemas.microsoft.com/office/powerpoint/2010/main" val="127242286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02"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1203"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r>
              <a:rPr lang="de-DE" sz="1200" b="0" i="0" strike="noStrike" cap="none" spc="0" baseline="0">
                <a:solidFill>
                  <a:srgbClr val="000000"/>
                </a:solidFill>
                <a:effectLst/>
                <a:latin typeface="Calibri"/>
                <a:ea typeface="Calibri"/>
                <a:cs typeface="Calibri"/>
              </a:rPr>
              <a:t>Geschlossene Fragen: Haben Sie eine Vorstellung davon, wie Sie das tun könnten?</a:t>
            </a:r>
          </a:p>
          <a:p>
            <a:r>
              <a:rPr lang="de-DE" sz="1200" b="0" i="0" strike="noStrike" cap="none" spc="0" baseline="0">
                <a:solidFill>
                  <a:srgbClr val="000000"/>
                </a:solidFill>
                <a:effectLst/>
                <a:latin typeface="Calibri"/>
                <a:ea typeface="Calibri"/>
                <a:cs typeface="Calibri"/>
              </a:rPr>
              <a:t>Offene Fragen: Wie könnten Sie das tun?</a:t>
            </a:r>
          </a:p>
          <a:p>
            <a:endParaRPr lang="en-GB" altLang="en-US"/>
          </a:p>
          <a:p>
            <a:r>
              <a:rPr lang="de-DE" sz="1200" b="0" i="0" strike="noStrike" cap="none" spc="0" baseline="0">
                <a:solidFill>
                  <a:srgbClr val="000000"/>
                </a:solidFill>
                <a:effectLst/>
                <a:latin typeface="Calibri"/>
                <a:ea typeface="Calibri"/>
                <a:cs typeface="Calibri"/>
              </a:rPr>
              <a:t>Offene Fragen sind viel besser, um ein Gespräch zu eröffnen ...</a:t>
            </a:r>
          </a:p>
        </p:txBody>
      </p:sp>
      <p:sp>
        <p:nvSpPr>
          <p:cNvPr id="51204"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panose="020B0604020202020204" pitchFamily="34" charset="0"/>
              </a:defRPr>
            </a:lvl1pPr>
            <a:lvl2pPr marL="803275" indent="-307975">
              <a:defRPr>
                <a:solidFill>
                  <a:schemeClr val="tx1"/>
                </a:solidFill>
                <a:latin typeface="Calibri" pitchFamily="34" charset="0"/>
                <a:cs typeface="Arial" panose="020B0604020202020204" pitchFamily="34" charset="0"/>
              </a:defRPr>
            </a:lvl2pPr>
            <a:lvl3pPr marL="1236663" indent="-246063">
              <a:defRPr>
                <a:solidFill>
                  <a:schemeClr val="tx1"/>
                </a:solidFill>
                <a:latin typeface="Calibri" pitchFamily="34" charset="0"/>
                <a:cs typeface="Arial" panose="020B0604020202020204" pitchFamily="34" charset="0"/>
              </a:defRPr>
            </a:lvl3pPr>
            <a:lvl4pPr marL="1731963" indent="-246063">
              <a:defRPr>
                <a:solidFill>
                  <a:schemeClr val="tx1"/>
                </a:solidFill>
                <a:latin typeface="Calibri" pitchFamily="34" charset="0"/>
                <a:cs typeface="Arial" panose="020B0604020202020204" pitchFamily="34" charset="0"/>
              </a:defRPr>
            </a:lvl4pPr>
            <a:lvl5pPr marL="2227263" indent="-246063">
              <a:defRPr>
                <a:solidFill>
                  <a:schemeClr val="tx1"/>
                </a:solidFill>
                <a:latin typeface="Calibri" pitchFamily="34" charset="0"/>
                <a:cs typeface="Arial" panose="020B0604020202020204" pitchFamily="34" charset="0"/>
              </a:defRPr>
            </a:lvl5pPr>
            <a:lvl6pPr marL="2684463" indent="-246063" eaLnBrk="0" fontAlgn="base" hangingPunct="0">
              <a:spcBef>
                <a:spcPct val="0"/>
              </a:spcBef>
              <a:spcAft>
                <a:spcPct val="0"/>
              </a:spcAft>
              <a:defRPr>
                <a:solidFill>
                  <a:schemeClr val="tx1"/>
                </a:solidFill>
                <a:latin typeface="Calibri" pitchFamily="34" charset="0"/>
                <a:cs typeface="Arial" panose="020B0604020202020204" pitchFamily="34" charset="0"/>
              </a:defRPr>
            </a:lvl6pPr>
            <a:lvl7pPr marL="3141663" indent="-246063" eaLnBrk="0" fontAlgn="base" hangingPunct="0">
              <a:spcBef>
                <a:spcPct val="0"/>
              </a:spcBef>
              <a:spcAft>
                <a:spcPct val="0"/>
              </a:spcAft>
              <a:defRPr>
                <a:solidFill>
                  <a:schemeClr val="tx1"/>
                </a:solidFill>
                <a:latin typeface="Calibri" pitchFamily="34" charset="0"/>
                <a:cs typeface="Arial" panose="020B0604020202020204" pitchFamily="34" charset="0"/>
              </a:defRPr>
            </a:lvl7pPr>
            <a:lvl8pPr marL="3598863" indent="-246063" eaLnBrk="0" fontAlgn="base" hangingPunct="0">
              <a:spcBef>
                <a:spcPct val="0"/>
              </a:spcBef>
              <a:spcAft>
                <a:spcPct val="0"/>
              </a:spcAft>
              <a:defRPr>
                <a:solidFill>
                  <a:schemeClr val="tx1"/>
                </a:solidFill>
                <a:latin typeface="Calibri" pitchFamily="34" charset="0"/>
                <a:cs typeface="Arial" panose="020B0604020202020204" pitchFamily="34" charset="0"/>
              </a:defRPr>
            </a:lvl8pPr>
            <a:lvl9pPr marL="4056063" indent="-246063" eaLnBrk="0" fontAlgn="base" hangingPunct="0">
              <a:spcBef>
                <a:spcPct val="0"/>
              </a:spcBef>
              <a:spcAft>
                <a:spcPct val="0"/>
              </a:spcAft>
              <a:defRPr>
                <a:solidFill>
                  <a:schemeClr val="tx1"/>
                </a:solidFill>
                <a:latin typeface="Calibri" pitchFamily="34" charset="0"/>
                <a:cs typeface="Arial" panose="020B0604020202020204" pitchFamily="34" charset="0"/>
              </a:defRPr>
            </a:lvl9pPr>
          </a:lstStyle>
          <a:p>
            <a:fld id="{D7491752-3308-4929-A94D-0AD21DE261F8}" type="slidenum">
              <a:rPr lang="en-GB" altLang="en-US" smtClean="0"/>
              <a:t>12</a:t>
            </a:fld>
            <a:endParaRPr lang="en-GB" altLang="en-US"/>
          </a:p>
        </p:txBody>
      </p:sp>
    </p:spTree>
    <p:extLst>
      <p:ext uri="{BB962C8B-B14F-4D97-AF65-F5344CB8AC3E}">
        <p14:creationId xmlns:p14="http://schemas.microsoft.com/office/powerpoint/2010/main" val="416966765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E91FD4E-D58A-44F6-A6EC-E0385C39261F}" type="slidenum">
              <a:rPr lang="en-GB" smtClean="0"/>
              <a:t>13</a:t>
            </a:fld>
            <a:endParaRPr lang="en-GB"/>
          </a:p>
        </p:txBody>
      </p:sp>
    </p:spTree>
    <p:extLst>
      <p:ext uri="{BB962C8B-B14F-4D97-AF65-F5344CB8AC3E}">
        <p14:creationId xmlns:p14="http://schemas.microsoft.com/office/powerpoint/2010/main" val="3845944732"/>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E91FD4E-D58A-44F6-A6EC-E0385C39261F}" type="slidenum">
              <a:rPr lang="en-GB" smtClean="0"/>
              <a:t>14</a:t>
            </a:fld>
            <a:endParaRPr lang="en-GB"/>
          </a:p>
        </p:txBody>
      </p:sp>
    </p:spTree>
    <p:extLst>
      <p:ext uri="{BB962C8B-B14F-4D97-AF65-F5344CB8AC3E}">
        <p14:creationId xmlns:p14="http://schemas.microsoft.com/office/powerpoint/2010/main" val="157175694"/>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GB"/>
          </a:p>
        </p:txBody>
      </p:sp>
      <p:sp>
        <p:nvSpPr>
          <p:cNvPr id="4" name="Slide Number Placeholder 3"/>
          <p:cNvSpPr>
            <a:spLocks noGrp="1"/>
          </p:cNvSpPr>
          <p:nvPr>
            <p:ph type="sldNum" sz="quarter" idx="5"/>
          </p:nvPr>
        </p:nvSpPr>
        <p:spPr/>
        <p:txBody>
          <a:bodyPr/>
          <a:lstStyle/>
          <a:p>
            <a:fld id="{FE91FD4E-D58A-44F6-A6EC-E0385C39261F}" type="slidenum">
              <a:rPr lang="en-GB" smtClean="0"/>
              <a:t>15</a:t>
            </a:fld>
            <a:endParaRPr lang="en-GB"/>
          </a:p>
        </p:txBody>
      </p:sp>
    </p:spTree>
    <p:extLst>
      <p:ext uri="{BB962C8B-B14F-4D97-AF65-F5344CB8AC3E}">
        <p14:creationId xmlns:p14="http://schemas.microsoft.com/office/powerpoint/2010/main" val="1667443656"/>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2226" name="Slide Image Placeholder 1"/>
          <p:cNvSpPr>
            <a:spLocks noGrp="1" noRot="1" noChangeAspect="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2227" name="Notes Placeholder 2"/>
          <p:cNvSpPr>
            <a:spLocks noGrp="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endParaRPr lang="en-GB" altLang="en-US"/>
          </a:p>
        </p:txBody>
      </p:sp>
      <p:sp>
        <p:nvSpPr>
          <p:cNvPr id="52228" name="Slide Number Placeholder 3"/>
          <p:cNvSpPr>
            <a:spLocks noGrp="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a:solidFill>
                  <a:schemeClr val="tx1"/>
                </a:solidFill>
                <a:latin typeface="Calibri" pitchFamily="34" charset="0"/>
                <a:cs typeface="Arial" panose="020B0604020202020204" pitchFamily="34" charset="0"/>
              </a:defRPr>
            </a:lvl1pPr>
            <a:lvl2pPr marL="803275" indent="-307975">
              <a:defRPr>
                <a:solidFill>
                  <a:schemeClr val="tx1"/>
                </a:solidFill>
                <a:latin typeface="Calibri" pitchFamily="34" charset="0"/>
                <a:cs typeface="Arial" panose="020B0604020202020204" pitchFamily="34" charset="0"/>
              </a:defRPr>
            </a:lvl2pPr>
            <a:lvl3pPr marL="1236663" indent="-246063">
              <a:defRPr>
                <a:solidFill>
                  <a:schemeClr val="tx1"/>
                </a:solidFill>
                <a:latin typeface="Calibri" pitchFamily="34" charset="0"/>
                <a:cs typeface="Arial" panose="020B0604020202020204" pitchFamily="34" charset="0"/>
              </a:defRPr>
            </a:lvl3pPr>
            <a:lvl4pPr marL="1731963" indent="-246063">
              <a:defRPr>
                <a:solidFill>
                  <a:schemeClr val="tx1"/>
                </a:solidFill>
                <a:latin typeface="Calibri" pitchFamily="34" charset="0"/>
                <a:cs typeface="Arial" panose="020B0604020202020204" pitchFamily="34" charset="0"/>
              </a:defRPr>
            </a:lvl4pPr>
            <a:lvl5pPr marL="2227263" indent="-246063">
              <a:defRPr>
                <a:solidFill>
                  <a:schemeClr val="tx1"/>
                </a:solidFill>
                <a:latin typeface="Calibri" pitchFamily="34" charset="0"/>
                <a:cs typeface="Arial" panose="020B0604020202020204" pitchFamily="34" charset="0"/>
              </a:defRPr>
            </a:lvl5pPr>
            <a:lvl6pPr marL="2684463" indent="-246063" eaLnBrk="0" fontAlgn="base" hangingPunct="0">
              <a:spcBef>
                <a:spcPct val="0"/>
              </a:spcBef>
              <a:spcAft>
                <a:spcPct val="0"/>
              </a:spcAft>
              <a:defRPr>
                <a:solidFill>
                  <a:schemeClr val="tx1"/>
                </a:solidFill>
                <a:latin typeface="Calibri" pitchFamily="34" charset="0"/>
                <a:cs typeface="Arial" panose="020B0604020202020204" pitchFamily="34" charset="0"/>
              </a:defRPr>
            </a:lvl6pPr>
            <a:lvl7pPr marL="3141663" indent="-246063" eaLnBrk="0" fontAlgn="base" hangingPunct="0">
              <a:spcBef>
                <a:spcPct val="0"/>
              </a:spcBef>
              <a:spcAft>
                <a:spcPct val="0"/>
              </a:spcAft>
              <a:defRPr>
                <a:solidFill>
                  <a:schemeClr val="tx1"/>
                </a:solidFill>
                <a:latin typeface="Calibri" pitchFamily="34" charset="0"/>
                <a:cs typeface="Arial" panose="020B0604020202020204" pitchFamily="34" charset="0"/>
              </a:defRPr>
            </a:lvl7pPr>
            <a:lvl8pPr marL="3598863" indent="-246063" eaLnBrk="0" fontAlgn="base" hangingPunct="0">
              <a:spcBef>
                <a:spcPct val="0"/>
              </a:spcBef>
              <a:spcAft>
                <a:spcPct val="0"/>
              </a:spcAft>
              <a:defRPr>
                <a:solidFill>
                  <a:schemeClr val="tx1"/>
                </a:solidFill>
                <a:latin typeface="Calibri" pitchFamily="34" charset="0"/>
                <a:cs typeface="Arial" panose="020B0604020202020204" pitchFamily="34" charset="0"/>
              </a:defRPr>
            </a:lvl8pPr>
            <a:lvl9pPr marL="4056063" indent="-246063" eaLnBrk="0" fontAlgn="base" hangingPunct="0">
              <a:spcBef>
                <a:spcPct val="0"/>
              </a:spcBef>
              <a:spcAft>
                <a:spcPct val="0"/>
              </a:spcAft>
              <a:defRPr>
                <a:solidFill>
                  <a:schemeClr val="tx1"/>
                </a:solidFill>
                <a:latin typeface="Calibri" pitchFamily="34" charset="0"/>
                <a:cs typeface="Arial" panose="020B0604020202020204" pitchFamily="34" charset="0"/>
              </a:defRPr>
            </a:lvl9pPr>
          </a:lstStyle>
          <a:p>
            <a:fld id="{26C271BA-3B82-4339-A157-D1CA7A01480D}" type="slidenum">
              <a:rPr lang="en-GB" altLang="en-US" smtClean="0"/>
              <a:t>18</a:t>
            </a:fld>
            <a:endParaRPr lang="en-GB" altLang="en-US"/>
          </a:p>
        </p:txBody>
      </p:sp>
    </p:spTree>
    <p:extLst>
      <p:ext uri="{BB962C8B-B14F-4D97-AF65-F5344CB8AC3E}">
        <p14:creationId xmlns:p14="http://schemas.microsoft.com/office/powerpoint/2010/main" val="1560528038"/>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3250"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803275" indent="-307975">
              <a:spcBef>
                <a:spcPct val="30000"/>
              </a:spcBef>
              <a:defRPr sz="1200">
                <a:solidFill>
                  <a:schemeClr val="tx1"/>
                </a:solidFill>
                <a:latin typeface="Calibri" pitchFamily="34" charset="0"/>
              </a:defRPr>
            </a:lvl2pPr>
            <a:lvl3pPr marL="1236663" indent="-246063">
              <a:spcBef>
                <a:spcPct val="30000"/>
              </a:spcBef>
              <a:defRPr sz="1200">
                <a:solidFill>
                  <a:schemeClr val="tx1"/>
                </a:solidFill>
                <a:latin typeface="Calibri" pitchFamily="34" charset="0"/>
              </a:defRPr>
            </a:lvl3pPr>
            <a:lvl4pPr marL="1731963" indent="-246063">
              <a:spcBef>
                <a:spcPct val="30000"/>
              </a:spcBef>
              <a:defRPr sz="1200">
                <a:solidFill>
                  <a:schemeClr val="tx1"/>
                </a:solidFill>
                <a:latin typeface="Calibri" pitchFamily="34" charset="0"/>
              </a:defRPr>
            </a:lvl4pPr>
            <a:lvl5pPr marL="2227263" indent="-246063">
              <a:spcBef>
                <a:spcPct val="30000"/>
              </a:spcBef>
              <a:defRPr sz="1200">
                <a:solidFill>
                  <a:schemeClr val="tx1"/>
                </a:solidFill>
                <a:latin typeface="Calibri" pitchFamily="34" charset="0"/>
              </a:defRPr>
            </a:lvl5pPr>
            <a:lvl6pPr marL="2684463" indent="-246063" eaLnBrk="0" fontAlgn="base" hangingPunct="0">
              <a:spcBef>
                <a:spcPct val="30000"/>
              </a:spcBef>
              <a:spcAft>
                <a:spcPct val="0"/>
              </a:spcAft>
              <a:defRPr sz="1200">
                <a:solidFill>
                  <a:schemeClr val="tx1"/>
                </a:solidFill>
                <a:latin typeface="Calibri" pitchFamily="34" charset="0"/>
              </a:defRPr>
            </a:lvl6pPr>
            <a:lvl7pPr marL="3141663" indent="-246063" eaLnBrk="0" fontAlgn="base" hangingPunct="0">
              <a:spcBef>
                <a:spcPct val="30000"/>
              </a:spcBef>
              <a:spcAft>
                <a:spcPct val="0"/>
              </a:spcAft>
              <a:defRPr sz="1200">
                <a:solidFill>
                  <a:schemeClr val="tx1"/>
                </a:solidFill>
                <a:latin typeface="Calibri" pitchFamily="34" charset="0"/>
              </a:defRPr>
            </a:lvl7pPr>
            <a:lvl8pPr marL="3598863" indent="-246063" eaLnBrk="0" fontAlgn="base" hangingPunct="0">
              <a:spcBef>
                <a:spcPct val="30000"/>
              </a:spcBef>
              <a:spcAft>
                <a:spcPct val="0"/>
              </a:spcAft>
              <a:defRPr sz="1200">
                <a:solidFill>
                  <a:schemeClr val="tx1"/>
                </a:solidFill>
                <a:latin typeface="Calibri" pitchFamily="34" charset="0"/>
              </a:defRPr>
            </a:lvl8pPr>
            <a:lvl9pPr marL="4056063" indent="-246063" eaLnBrk="0" fontAlgn="base" hangingPunct="0">
              <a:spcBef>
                <a:spcPct val="30000"/>
              </a:spcBef>
              <a:spcAft>
                <a:spcPct val="0"/>
              </a:spcAft>
              <a:defRPr sz="1200">
                <a:solidFill>
                  <a:schemeClr val="tx1"/>
                </a:solidFill>
                <a:latin typeface="Calibri" pitchFamily="34" charset="0"/>
              </a:defRPr>
            </a:lvl9pPr>
          </a:lstStyle>
          <a:p>
            <a:pPr>
              <a:spcBef>
                <a:spcPct val="0"/>
              </a:spcBef>
            </a:pPr>
            <a:fld id="{3C61AAEF-0031-45CB-9F8E-5792DA0EB413}" type="slidenum">
              <a:rPr lang="en-GB" altLang="en-US" sz="1300" smtClean="0"/>
              <a:pPr>
                <a:spcBef>
                  <a:spcPct val="0"/>
                </a:spcBef>
              </a:pPr>
              <a:t>19</a:t>
            </a:fld>
            <a:endParaRPr lang="en-GB" altLang="en-US" sz="1300"/>
          </a:p>
        </p:txBody>
      </p:sp>
      <p:sp>
        <p:nvSpPr>
          <p:cNvPr id="53251"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3252"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Tree>
    <p:extLst>
      <p:ext uri="{BB962C8B-B14F-4D97-AF65-F5344CB8AC3E}">
        <p14:creationId xmlns:p14="http://schemas.microsoft.com/office/powerpoint/2010/main" val="98625089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4274" name="Rectangle 7"/>
          <p:cNvSpPr>
            <a:spLocks noGrp="1" noChangeArrowheads="1"/>
          </p:cNvSpPr>
          <p:nvPr>
            <p:ph type="sldNum" sz="quarter" idx="5"/>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spcBef>
                <a:spcPct val="30000"/>
              </a:spcBef>
              <a:defRPr sz="1200">
                <a:solidFill>
                  <a:schemeClr val="tx1"/>
                </a:solidFill>
                <a:latin typeface="Calibri" pitchFamily="34" charset="0"/>
              </a:defRPr>
            </a:lvl1pPr>
            <a:lvl2pPr marL="803275" indent="-307975">
              <a:spcBef>
                <a:spcPct val="30000"/>
              </a:spcBef>
              <a:defRPr sz="1200">
                <a:solidFill>
                  <a:schemeClr val="tx1"/>
                </a:solidFill>
                <a:latin typeface="Calibri" pitchFamily="34" charset="0"/>
              </a:defRPr>
            </a:lvl2pPr>
            <a:lvl3pPr marL="1236663" indent="-246063">
              <a:spcBef>
                <a:spcPct val="30000"/>
              </a:spcBef>
              <a:defRPr sz="1200">
                <a:solidFill>
                  <a:schemeClr val="tx1"/>
                </a:solidFill>
                <a:latin typeface="Calibri" pitchFamily="34" charset="0"/>
              </a:defRPr>
            </a:lvl3pPr>
            <a:lvl4pPr marL="1731963" indent="-246063">
              <a:spcBef>
                <a:spcPct val="30000"/>
              </a:spcBef>
              <a:defRPr sz="1200">
                <a:solidFill>
                  <a:schemeClr val="tx1"/>
                </a:solidFill>
                <a:latin typeface="Calibri" pitchFamily="34" charset="0"/>
              </a:defRPr>
            </a:lvl4pPr>
            <a:lvl5pPr marL="2227263" indent="-246063">
              <a:spcBef>
                <a:spcPct val="30000"/>
              </a:spcBef>
              <a:defRPr sz="1200">
                <a:solidFill>
                  <a:schemeClr val="tx1"/>
                </a:solidFill>
                <a:latin typeface="Calibri" pitchFamily="34" charset="0"/>
              </a:defRPr>
            </a:lvl5pPr>
            <a:lvl6pPr marL="2684463" indent="-246063" eaLnBrk="0" fontAlgn="base" hangingPunct="0">
              <a:spcBef>
                <a:spcPct val="30000"/>
              </a:spcBef>
              <a:spcAft>
                <a:spcPct val="0"/>
              </a:spcAft>
              <a:defRPr sz="1200">
                <a:solidFill>
                  <a:schemeClr val="tx1"/>
                </a:solidFill>
                <a:latin typeface="Calibri" pitchFamily="34" charset="0"/>
              </a:defRPr>
            </a:lvl6pPr>
            <a:lvl7pPr marL="3141663" indent="-246063" eaLnBrk="0" fontAlgn="base" hangingPunct="0">
              <a:spcBef>
                <a:spcPct val="30000"/>
              </a:spcBef>
              <a:spcAft>
                <a:spcPct val="0"/>
              </a:spcAft>
              <a:defRPr sz="1200">
                <a:solidFill>
                  <a:schemeClr val="tx1"/>
                </a:solidFill>
                <a:latin typeface="Calibri" pitchFamily="34" charset="0"/>
              </a:defRPr>
            </a:lvl7pPr>
            <a:lvl8pPr marL="3598863" indent="-246063" eaLnBrk="0" fontAlgn="base" hangingPunct="0">
              <a:spcBef>
                <a:spcPct val="30000"/>
              </a:spcBef>
              <a:spcAft>
                <a:spcPct val="0"/>
              </a:spcAft>
              <a:defRPr sz="1200">
                <a:solidFill>
                  <a:schemeClr val="tx1"/>
                </a:solidFill>
                <a:latin typeface="Calibri" pitchFamily="34" charset="0"/>
              </a:defRPr>
            </a:lvl8pPr>
            <a:lvl9pPr marL="4056063" indent="-246063" eaLnBrk="0" fontAlgn="base" hangingPunct="0">
              <a:spcBef>
                <a:spcPct val="30000"/>
              </a:spcBef>
              <a:spcAft>
                <a:spcPct val="0"/>
              </a:spcAft>
              <a:defRPr sz="1200">
                <a:solidFill>
                  <a:schemeClr val="tx1"/>
                </a:solidFill>
                <a:latin typeface="Calibri" pitchFamily="34" charset="0"/>
              </a:defRPr>
            </a:lvl9pPr>
          </a:lstStyle>
          <a:p>
            <a:pPr>
              <a:spcBef>
                <a:spcPct val="0"/>
              </a:spcBef>
            </a:pPr>
            <a:fld id="{F4EB9AAD-6F0B-499E-BC21-ED7E8AC2D04D}" type="slidenum">
              <a:rPr lang="en-GB" altLang="en-US" sz="1300" smtClean="0"/>
              <a:pPr>
                <a:spcBef>
                  <a:spcPct val="0"/>
                </a:spcBef>
              </a:pPr>
              <a:t>20</a:t>
            </a:fld>
            <a:endParaRPr lang="en-GB" altLang="en-US" sz="1300"/>
          </a:p>
        </p:txBody>
      </p:sp>
      <p:sp>
        <p:nvSpPr>
          <p:cNvPr id="54275" name="Rectangle 2"/>
          <p:cNvSpPr>
            <a:spLocks noGrp="1" noRot="1" noChangeAspect="1" noChangeArrowheads="1" noTextEdit="1"/>
          </p:cNvSpPr>
          <p:nvPr>
            <p:ph type="sldImg"/>
          </p:nvPr>
        </p:nvSpPr>
        <p:spPr bwMode="auto">
          <a:noFill/>
          <a:ln>
            <a:solidFill>
              <a:srgbClr val="000000"/>
            </a:solidFill>
            <a:miter lim="800000"/>
          </a:ln>
          <a:extLst>
            <a:ext uri="{909E8E84-426E-40DD-AFC4-6F175D3DCCD1}">
              <a14:hiddenFill xmlns:a14="http://schemas.microsoft.com/office/drawing/2010/main">
                <a:solidFill>
                  <a:srgbClr val="FFFFFF"/>
                </a:solidFill>
              </a14:hiddenFill>
            </a:ext>
          </a:extLst>
        </p:spPr>
      </p:sp>
      <p:sp>
        <p:nvSpPr>
          <p:cNvPr id="54276" name="Rectangle 3"/>
          <p:cNvSpPr>
            <a:spLocks noGrp="1" noChangeArrowheads="1"/>
          </p:cNvSpPr>
          <p:nvPr>
            <p:ph type="body" idx="1"/>
          </p:nvPr>
        </p:nvSpPr>
        <p:spPr bwMode="auto">
          <a:noFill/>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numCol="1" anchor="t" anchorCtr="0" compatLnSpc="1">
            <a:prstTxWarp prst="textNoShape">
              <a:avLst/>
            </a:prstTxWarp>
          </a:bodyPr>
          <a:lstStyle/>
          <a:p>
            <a:pPr eaLnBrk="1" hangingPunct="1">
              <a:spcBef>
                <a:spcPct val="0"/>
              </a:spcBef>
            </a:pPr>
            <a:endParaRPr lang="en-GB" altLang="en-US"/>
          </a:p>
        </p:txBody>
      </p:sp>
    </p:spTree>
    <p:extLst>
      <p:ext uri="{BB962C8B-B14F-4D97-AF65-F5344CB8AC3E}">
        <p14:creationId xmlns:p14="http://schemas.microsoft.com/office/powerpoint/2010/main" val="1996726373"/>
      </p:ext>
    </p:extLst>
  </p:cSld>
  <p:clrMapOvr>
    <a:masterClrMapping/>
  </p:clrMapOvr>
</p:notes>
</file>

<file path=ppt/slideLayouts/_rels/slideLayout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1_Title Slide">
    <p:spTree>
      <p:nvGrpSpPr>
        <p:cNvPr id="1" name=""/>
        <p:cNvGrpSpPr/>
        <p:nvPr/>
      </p:nvGrpSpPr>
      <p:grpSpPr>
        <a:xfrm>
          <a:off x="0" y="0"/>
          <a:ext cx="0" cy="0"/>
          <a:chOff x="0" y="0"/>
          <a:chExt cx="0" cy="0"/>
        </a:xfrm>
      </p:grpSpPr>
      <p:pic>
        <p:nvPicPr>
          <p:cNvPr id="8" name="Picture 7" descr="A picture containing person, indoor&#10;&#10;Description automatically generated">
            <a:extLst>
              <a:ext uri="{FF2B5EF4-FFF2-40B4-BE49-F238E27FC236}">
                <a16:creationId xmlns:a16="http://schemas.microsoft.com/office/drawing/2014/main" xmlns="" id="{41979B8C-52AD-6647-AEAF-687E79C1C8E5}"/>
              </a:ext>
            </a:extLst>
          </p:cNvPr>
          <p:cNvPicPr>
            <a:picLocks noChangeAspect="1"/>
          </p:cNvPicPr>
          <p:nvPr userDrawn="1"/>
        </p:nvPicPr>
        <p:blipFill>
          <a:blip r:embed="rId2"/>
          <a:srcRect l="29497" t="11365" r="11925" b="38509"/>
          <a:stretch>
            <a:fillRect/>
          </a:stretch>
        </p:blipFill>
        <p:spPr>
          <a:xfrm>
            <a:off x="0" y="0"/>
            <a:ext cx="12192000" cy="6858000"/>
          </a:xfrm>
          <a:prstGeom prst="rect">
            <a:avLst/>
          </a:prstGeom>
        </p:spPr>
      </p:pic>
      <p:sp>
        <p:nvSpPr>
          <p:cNvPr id="2" name="Title 1">
            <a:extLst>
              <a:ext uri="{FF2B5EF4-FFF2-40B4-BE49-F238E27FC236}">
                <a16:creationId xmlns:a16="http://schemas.microsoft.com/office/drawing/2014/main" xmlns="" id="{B279022B-D2C5-2847-97C7-97E44D9E9CFA}"/>
              </a:ext>
            </a:extLst>
          </p:cNvPr>
          <p:cNvSpPr>
            <a:spLocks noGrp="1"/>
          </p:cNvSpPr>
          <p:nvPr>
            <p:ph type="ctrTitle"/>
          </p:nvPr>
        </p:nvSpPr>
        <p:spPr>
          <a:xfrm>
            <a:off x="1524000" y="1832942"/>
            <a:ext cx="9144000" cy="2444275"/>
          </a:xfrm>
          <a:prstGeom prst="roundRect">
            <a:avLst>
              <a:gd name="adj" fmla="val 17893"/>
            </a:avLst>
          </a:prstGeom>
          <a:solidFill>
            <a:schemeClr val="bg1">
              <a:alpha val="68000"/>
            </a:schemeClr>
          </a:solidFill>
        </p:spPr>
        <p:txBody>
          <a:bodyPr lIns="72000" tIns="251999" rIns="72000" bIns="144000" anchor="b">
            <a:spAutoFit/>
          </a:bodyPr>
          <a:lstStyle>
            <a:lvl1pPr algn="ctr">
              <a:defRPr sz="6000">
                <a:solidFill>
                  <a:schemeClr val="accent2"/>
                </a:solidFill>
              </a:defRPr>
            </a:lvl1pPr>
          </a:lstStyle>
          <a:p>
            <a:r>
              <a:rPr lang="en-GB"/>
              <a:t>Click to edit Master title style</a:t>
            </a:r>
          </a:p>
        </p:txBody>
      </p:sp>
      <p:sp>
        <p:nvSpPr>
          <p:cNvPr id="3" name="Subtitle 2">
            <a:extLst>
              <a:ext uri="{FF2B5EF4-FFF2-40B4-BE49-F238E27FC236}">
                <a16:creationId xmlns:a16="http://schemas.microsoft.com/office/drawing/2014/main" xmlns="" id="{52EE931F-33A2-BA41-A7A4-8222A04AAEF8}"/>
              </a:ext>
            </a:extLst>
          </p:cNvPr>
          <p:cNvSpPr>
            <a:spLocks noGrp="1"/>
          </p:cNvSpPr>
          <p:nvPr>
            <p:ph type="subTitle" idx="1"/>
          </p:nvPr>
        </p:nvSpPr>
        <p:spPr>
          <a:xfrm>
            <a:off x="1524000" y="4369293"/>
            <a:ext cx="9144000" cy="1080822"/>
          </a:xfrm>
          <a:prstGeom prst="roundRect">
            <a:avLst>
              <a:gd name="adj" fmla="val 32496"/>
            </a:avLst>
          </a:prstGeom>
          <a:noFill/>
          <a:ln>
            <a:noFill/>
          </a:ln>
        </p:spPr>
        <p:txBody>
          <a:bodyPr lIns="72000" tIns="216000" rIns="72000" bIns="216000" anchor="t">
            <a:spAutoFit/>
          </a:bodyPr>
          <a:lstStyle>
            <a:lvl1pPr marL="0" indent="0" algn="ctr">
              <a:buNone/>
              <a:defRPr sz="2400">
                <a:solidFill>
                  <a:schemeClr val="accent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GB"/>
              <a:t>Click to edit Master subtitle style</a:t>
            </a:r>
          </a:p>
        </p:txBody>
      </p:sp>
      <p:sp>
        <p:nvSpPr>
          <p:cNvPr id="9" name="Rectangle 8">
            <a:extLst>
              <a:ext uri="{FF2B5EF4-FFF2-40B4-BE49-F238E27FC236}">
                <a16:creationId xmlns:a16="http://schemas.microsoft.com/office/drawing/2014/main" xmlns="" id="{946E715A-8C19-F54D-AB90-4177417E76F5}"/>
              </a:ext>
            </a:extLst>
          </p:cNvPr>
          <p:cNvSpPr/>
          <p:nvPr userDrawn="1"/>
        </p:nvSpPr>
        <p:spPr>
          <a:xfrm>
            <a:off x="0" y="0"/>
            <a:ext cx="12192000" cy="112776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pic>
        <p:nvPicPr>
          <p:cNvPr id="10" name="Picture 6">
            <a:extLst>
              <a:ext uri="{FF2B5EF4-FFF2-40B4-BE49-F238E27FC236}">
                <a16:creationId xmlns:a16="http://schemas.microsoft.com/office/drawing/2014/main" xmlns="" id="{C5E86249-BF3A-CA4F-821B-8B5B13F22491}"/>
              </a:ext>
            </a:extLst>
          </p:cNvPr>
          <p:cNvPicPr>
            <a:picLocks noChangeAspect="1"/>
          </p:cNvPicPr>
          <p:nvPr userDrawn="1"/>
        </p:nvPicPr>
        <p:blipFill>
          <a:blip r:embed="rId3"/>
          <a:srcRect l="7303" t="25182" r="6285" b="21934"/>
          <a:stretch>
            <a:fillRect/>
          </a:stretch>
        </p:blipFill>
        <p:spPr bwMode="auto">
          <a:xfrm>
            <a:off x="213360" y="142240"/>
            <a:ext cx="2794000" cy="85344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cxnSp>
        <p:nvCxnSpPr>
          <p:cNvPr id="12" name="Straight Connector 11">
            <a:extLst>
              <a:ext uri="{FF2B5EF4-FFF2-40B4-BE49-F238E27FC236}">
                <a16:creationId xmlns:a16="http://schemas.microsoft.com/office/drawing/2014/main" xmlns="" id="{1C265DB6-7011-5742-AAA7-29308E23DC8D}"/>
              </a:ext>
            </a:extLst>
          </p:cNvPr>
          <p:cNvCxnSpPr/>
          <p:nvPr userDrawn="1"/>
        </p:nvCxnSpPr>
        <p:spPr>
          <a:xfrm>
            <a:off x="0" y="1115122"/>
            <a:ext cx="12192000" cy="0"/>
          </a:xfrm>
          <a:prstGeom prst="line">
            <a:avLst/>
          </a:prstGeom>
          <a:ln w="69850">
            <a:solidFill>
              <a:schemeClr val="tx2"/>
            </a:solidFill>
          </a:ln>
        </p:spPr>
        <p:style>
          <a:lnRef idx="1">
            <a:schemeClr val="accent1"/>
          </a:lnRef>
          <a:fillRef idx="0">
            <a:schemeClr val="accent1"/>
          </a:fillRef>
          <a:effectRef idx="0">
            <a:schemeClr val="accent1"/>
          </a:effectRef>
          <a:fontRef idx="minor">
            <a:schemeClr val="tx1"/>
          </a:fontRef>
        </p:style>
      </p:cxnSp>
      <p:cxnSp>
        <p:nvCxnSpPr>
          <p:cNvPr id="14" name="Straight Connector 13">
            <a:extLst>
              <a:ext uri="{FF2B5EF4-FFF2-40B4-BE49-F238E27FC236}">
                <a16:creationId xmlns:a16="http://schemas.microsoft.com/office/drawing/2014/main" xmlns="" id="{ACB08BC2-5CE1-D74F-ADA7-31626E0A36A2}"/>
              </a:ext>
            </a:extLst>
          </p:cNvPr>
          <p:cNvCxnSpPr/>
          <p:nvPr userDrawn="1"/>
        </p:nvCxnSpPr>
        <p:spPr>
          <a:xfrm>
            <a:off x="0" y="1184052"/>
            <a:ext cx="12192000" cy="0"/>
          </a:xfrm>
          <a:prstGeom prst="line">
            <a:avLst/>
          </a:prstGeom>
          <a:ln w="69850">
            <a:solidFill>
              <a:schemeClr val="accent2"/>
            </a:solidFill>
          </a:ln>
        </p:spPr>
        <p:style>
          <a:lnRef idx="1">
            <a:schemeClr val="accent1"/>
          </a:lnRef>
          <a:fillRef idx="0">
            <a:schemeClr val="accent1"/>
          </a:fillRef>
          <a:effectRef idx="0">
            <a:schemeClr val="accent1"/>
          </a:effectRef>
          <a:fontRef idx="minor">
            <a:schemeClr val="tx1"/>
          </a:fontRef>
        </p:style>
      </p:cxnSp>
      <p:sp>
        <p:nvSpPr>
          <p:cNvPr id="11" name="Text Placeholder 7">
            <a:extLst>
              <a:ext uri="{FF2B5EF4-FFF2-40B4-BE49-F238E27FC236}">
                <a16:creationId xmlns:a16="http://schemas.microsoft.com/office/drawing/2014/main" xmlns="" id="{B78CE290-A1E4-4442-90F0-073E54BE44D0}"/>
              </a:ext>
            </a:extLst>
          </p:cNvPr>
          <p:cNvSpPr>
            <a:spLocks noGrp="1"/>
          </p:cNvSpPr>
          <p:nvPr>
            <p:ph type="body" sz="quarter" idx="13"/>
          </p:nvPr>
        </p:nvSpPr>
        <p:spPr>
          <a:xfrm>
            <a:off x="283012" y="5906814"/>
            <a:ext cx="8975288" cy="777875"/>
          </a:xfrm>
          <a:prstGeom prst="rect">
            <a:avLst/>
          </a:prstGeom>
          <a:ln>
            <a:noFill/>
          </a:ln>
        </p:spPr>
        <p:txBody>
          <a:bodyPr anchor="b">
            <a:normAutofit/>
          </a:bodyPr>
          <a:lstStyle>
            <a:lvl1pPr marL="0" indent="0">
              <a:buNone/>
              <a:defRPr sz="1000">
                <a:solidFill>
                  <a:schemeClr val="accent1"/>
                </a:solidFill>
              </a:defRPr>
            </a:lvl1pPr>
            <a:lvl2pPr marL="457200" indent="0">
              <a:buNone/>
              <a:defRPr/>
            </a:lvl2pPr>
            <a:lvl3pPr marL="914400" indent="0">
              <a:buNone/>
              <a:defRPr/>
            </a:lvl3pPr>
            <a:lvl4pPr marL="1371600" indent="0">
              <a:buNone/>
              <a:defRPr/>
            </a:lvl4pPr>
            <a:lvl5pPr marL="1828800" indent="0">
              <a:buNone/>
              <a:defRPr/>
            </a:lvl5pPr>
          </a:lstStyle>
          <a:p>
            <a:pPr lvl="0"/>
            <a:endParaRPr lang="en-GB"/>
          </a:p>
        </p:txBody>
      </p:sp>
    </p:spTree>
    <p:extLst>
      <p:ext uri="{BB962C8B-B14F-4D97-AF65-F5344CB8AC3E}">
        <p14:creationId xmlns:p14="http://schemas.microsoft.com/office/powerpoint/2010/main" val="1216132581"/>
      </p:ext>
    </p:extLst>
  </p:cSld>
  <p:clrMapOvr>
    <a:masterClrMapping/>
  </p:clrMapOvr>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secHead" preserve="1">
  <p:cSld name="1_Section Header">
    <p:bg>
      <p:bgPr>
        <a:solidFill>
          <a:schemeClr val="bg1">
            <a:lumMod val="95000"/>
          </a:schemeClr>
        </a:solidFill>
        <a:effectLst/>
      </p:bgPr>
    </p:bg>
    <p:spTree>
      <p:nvGrpSpPr>
        <p:cNvPr id="1" name=""/>
        <p:cNvGrpSpPr/>
        <p:nvPr/>
      </p:nvGrpSpPr>
      <p:grpSpPr>
        <a:xfrm>
          <a:off x="0" y="0"/>
          <a:ext cx="0" cy="0"/>
          <a:chOff x="0" y="0"/>
          <a:chExt cx="0" cy="0"/>
        </a:xfrm>
      </p:grpSpPr>
      <p:pic>
        <p:nvPicPr>
          <p:cNvPr id="10" name="Picture 9" descr="A picture containing person, indoor&#10;&#10;Description automatically generated">
            <a:extLst>
              <a:ext uri="{FF2B5EF4-FFF2-40B4-BE49-F238E27FC236}">
                <a16:creationId xmlns:a16="http://schemas.microsoft.com/office/drawing/2014/main" xmlns="" id="{5CDB9405-8AFA-A042-882F-E0AFD46017C8}"/>
              </a:ext>
            </a:extLst>
          </p:cNvPr>
          <p:cNvPicPr>
            <a:picLocks noChangeAspect="1"/>
          </p:cNvPicPr>
          <p:nvPr userDrawn="1"/>
        </p:nvPicPr>
        <p:blipFill>
          <a:blip r:embed="rId2"/>
          <a:srcRect l="29497" t="11365" r="11925" b="38509"/>
          <a:stretch>
            <a:fillRect/>
          </a:stretch>
        </p:blipFill>
        <p:spPr>
          <a:xfrm>
            <a:off x="0" y="0"/>
            <a:ext cx="12192000" cy="6858000"/>
          </a:xfrm>
          <a:prstGeom prst="rect">
            <a:avLst/>
          </a:prstGeom>
        </p:spPr>
      </p:pic>
      <p:sp>
        <p:nvSpPr>
          <p:cNvPr id="4" name="Rounded Rectangle 3">
            <a:extLst>
              <a:ext uri="{FF2B5EF4-FFF2-40B4-BE49-F238E27FC236}">
                <a16:creationId xmlns:a16="http://schemas.microsoft.com/office/drawing/2014/main" xmlns="" id="{8576FCC7-726A-9042-AD16-1A2FB603FBEF}"/>
              </a:ext>
            </a:extLst>
          </p:cNvPr>
          <p:cNvSpPr/>
          <p:nvPr userDrawn="1"/>
        </p:nvSpPr>
        <p:spPr>
          <a:xfrm>
            <a:off x="4860758" y="866274"/>
            <a:ext cx="6472989" cy="3320715"/>
          </a:xfrm>
          <a:prstGeom prst="roundRect">
            <a:avLst>
              <a:gd name="adj" fmla="val 10870"/>
            </a:avLst>
          </a:prstGeom>
          <a:noFill/>
          <a:ln>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9D89AB9E-9CA6-D349-B441-778A9DBB71C2}"/>
              </a:ext>
            </a:extLst>
          </p:cNvPr>
          <p:cNvSpPr>
            <a:spLocks noGrp="1"/>
          </p:cNvSpPr>
          <p:nvPr>
            <p:ph type="title"/>
          </p:nvPr>
        </p:nvSpPr>
        <p:spPr>
          <a:xfrm>
            <a:off x="5448507" y="1915521"/>
            <a:ext cx="5286703" cy="1495794"/>
          </a:xfrm>
        </p:spPr>
        <p:txBody>
          <a:bodyPr anchor="ctr">
            <a:spAutoFit/>
          </a:bodyPr>
          <a:lstStyle>
            <a:lvl1pPr>
              <a:defRPr sz="6000">
                <a:solidFill>
                  <a:schemeClr val="bg1"/>
                </a:solidFill>
              </a:defRPr>
            </a:lvl1pPr>
          </a:lstStyle>
          <a:p>
            <a:r>
              <a:rPr lang="en-GB"/>
              <a:t>Click to edit Master title style</a:t>
            </a:r>
          </a:p>
        </p:txBody>
      </p:sp>
      <p:sp>
        <p:nvSpPr>
          <p:cNvPr id="3" name="Text Placeholder 2">
            <a:extLst>
              <a:ext uri="{FF2B5EF4-FFF2-40B4-BE49-F238E27FC236}">
                <a16:creationId xmlns:a16="http://schemas.microsoft.com/office/drawing/2014/main" xmlns="" id="{2C0B954A-17B6-6A45-BD1A-327660E1AED4}"/>
              </a:ext>
            </a:extLst>
          </p:cNvPr>
          <p:cNvSpPr>
            <a:spLocks noGrp="1"/>
          </p:cNvSpPr>
          <p:nvPr>
            <p:ph type="body" idx="1"/>
          </p:nvPr>
        </p:nvSpPr>
        <p:spPr>
          <a:xfrm>
            <a:off x="5448507" y="4427659"/>
            <a:ext cx="5286703" cy="332399"/>
          </a:xfrm>
          <a:prstGeom prst="rect">
            <a:avLst/>
          </a:prstGeom>
          <a:ln>
            <a:noFill/>
          </a:ln>
        </p:spPr>
        <p:txBody>
          <a:bodyPr>
            <a:spAutoFit/>
          </a:bodyPr>
          <a:lstStyle>
            <a:lvl1pPr marL="0" indent="0">
              <a:buNone/>
              <a:defRPr sz="2400">
                <a:solidFill>
                  <a:schemeClr val="bg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GB"/>
              <a:t>Click to edit Master text styles</a:t>
            </a:r>
          </a:p>
        </p:txBody>
      </p:sp>
    </p:spTree>
    <p:extLst>
      <p:ext uri="{BB962C8B-B14F-4D97-AF65-F5344CB8AC3E}">
        <p14:creationId xmlns:p14="http://schemas.microsoft.com/office/powerpoint/2010/main" val="684968184"/>
      </p:ext>
    </p:extLst>
  </p:cSld>
  <p:clrMapOvr>
    <a:masterClrMapping/>
  </p:clrMapOvr>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xmlns="" id="{783AAF71-F6BB-B54E-823A-C2C09FB0756D}"/>
              </a:ext>
            </a:extLst>
          </p:cNvPr>
          <p:cNvSpPr/>
          <p:nvPr userDrawn="1"/>
        </p:nvSpPr>
        <p:spPr>
          <a:xfrm>
            <a:off x="825500" y="419100"/>
            <a:ext cx="10490200" cy="901700"/>
          </a:xfrm>
          <a:prstGeom prst="roundRect">
            <a:avLst>
              <a:gd name="adj" fmla="val 29343"/>
            </a:avLst>
          </a:prstGeom>
          <a:solidFill>
            <a:schemeClr val="accent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FCC22E53-BBF7-8B49-83EC-B43CCB3EC86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xmlns="" id="{0091CD5E-71F6-8A4D-A540-AB6C78E3B333}"/>
              </a:ext>
            </a:extLst>
          </p:cNvPr>
          <p:cNvSpPr>
            <a:spLocks noGrp="1"/>
          </p:cNvSpPr>
          <p:nvPr>
            <p:ph idx="1"/>
          </p:nvPr>
        </p:nvSpPr>
        <p:spPr/>
        <p:txBody>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xmlns="" id="{D8C1EFC3-B0F7-414C-B976-EF18B332ED8F}"/>
              </a:ext>
            </a:extLst>
          </p:cNvPr>
          <p:cNvSpPr>
            <a:spLocks noGrp="1"/>
          </p:cNvSpPr>
          <p:nvPr>
            <p:ph type="sldNum" sz="quarter" idx="12"/>
          </p:nvPr>
        </p:nvSpPr>
        <p:spPr>
          <a:xfrm>
            <a:off x="11235558" y="1294966"/>
            <a:ext cx="414467" cy="184666"/>
          </a:xfrm>
        </p:spPr>
        <p:txBody>
          <a:bodyPr anchor="ctr"/>
          <a:lstStyle>
            <a:lvl1pPr algn="l">
              <a:defRPr>
                <a:solidFill>
                  <a:schemeClr val="accent2"/>
                </a:solidFill>
              </a:defRPr>
            </a:lvl1pPr>
          </a:lstStyle>
          <a:p>
            <a:fld id="{AAB9F4AE-94C9-DD40-A8EE-4822983D9098}" type="slidenum">
              <a:rPr lang="en-GB" smtClean="0"/>
              <a:t>‹#›</a:t>
            </a:fld>
            <a:endParaRPr lang="en-GB"/>
          </a:p>
        </p:txBody>
      </p:sp>
      <p:sp>
        <p:nvSpPr>
          <p:cNvPr id="9" name="Text Placeholder 7">
            <a:extLst>
              <a:ext uri="{FF2B5EF4-FFF2-40B4-BE49-F238E27FC236}">
                <a16:creationId xmlns:a16="http://schemas.microsoft.com/office/drawing/2014/main" xmlns="" id="{BD317952-E7AA-4924-AB43-0E70525C6EBE}"/>
              </a:ext>
            </a:extLst>
          </p:cNvPr>
          <p:cNvSpPr>
            <a:spLocks noGrp="1"/>
          </p:cNvSpPr>
          <p:nvPr>
            <p:ph type="body" sz="quarter" idx="13"/>
          </p:nvPr>
        </p:nvSpPr>
        <p:spPr>
          <a:xfrm>
            <a:off x="2378512" y="5906814"/>
            <a:ext cx="8975288" cy="777875"/>
          </a:xfrm>
          <a:prstGeom prst="rect">
            <a:avLst/>
          </a:prstGeom>
          <a:ln>
            <a:noFill/>
          </a:ln>
        </p:spPr>
        <p:txBody>
          <a:bodyPr anchor="b">
            <a:normAutofit/>
          </a:bodyPr>
          <a:lstStyle>
            <a:lvl1pPr marL="0" indent="0">
              <a:buNone/>
              <a:defRPr sz="1000">
                <a:solidFill>
                  <a:srgbClr val="898989"/>
                </a:solidFill>
              </a:defRPr>
            </a:lvl1pPr>
            <a:lvl2pPr marL="457200" indent="0">
              <a:buNone/>
              <a:defRPr/>
            </a:lvl2pPr>
            <a:lvl3pPr marL="914400" indent="0">
              <a:buNone/>
              <a:defRPr/>
            </a:lvl3pPr>
            <a:lvl4pPr marL="1371600" indent="0">
              <a:buNone/>
              <a:defRPr/>
            </a:lvl4pPr>
            <a:lvl5pPr marL="1828800" indent="0">
              <a:buNone/>
              <a:defRPr/>
            </a:lvl5pPr>
          </a:lstStyle>
          <a:p>
            <a:pPr lvl="0"/>
            <a:endParaRPr lang="en-GB"/>
          </a:p>
        </p:txBody>
      </p:sp>
    </p:spTree>
    <p:extLst>
      <p:ext uri="{BB962C8B-B14F-4D97-AF65-F5344CB8AC3E}">
        <p14:creationId xmlns:p14="http://schemas.microsoft.com/office/powerpoint/2010/main" val="1547232404"/>
      </p:ext>
    </p:extLst>
  </p:cSld>
  <p:clrMapOvr>
    <a:masterClrMapping/>
  </p:clrMapOvr>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1_Title and Content">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xmlns="" id="{719F7E9E-B59B-044E-877B-83C28CD77AD5}"/>
              </a:ext>
            </a:extLst>
          </p:cNvPr>
          <p:cNvSpPr/>
          <p:nvPr userDrawn="1"/>
        </p:nvSpPr>
        <p:spPr>
          <a:xfrm>
            <a:off x="825500" y="419100"/>
            <a:ext cx="10490200" cy="901700"/>
          </a:xfrm>
          <a:prstGeom prst="roundRect">
            <a:avLst>
              <a:gd name="adj" fmla="val 29343"/>
            </a:avLst>
          </a:prstGeom>
          <a:solidFill>
            <a:schemeClr val="accent3"/>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FCC22E53-BBF7-8B49-83EC-B43CCB3EC86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xmlns="" id="{0091CD5E-71F6-8A4D-A540-AB6C78E3B333}"/>
              </a:ext>
            </a:extLst>
          </p:cNvPr>
          <p:cNvSpPr>
            <a:spLocks noGrp="1"/>
          </p:cNvSpPr>
          <p:nvPr>
            <p:ph idx="1"/>
          </p:nvPr>
        </p:nvSpPr>
        <p:spPr/>
        <p:txBody>
          <a:bodyPr/>
          <a:lstStyle>
            <a:lvl1pPr>
              <a:buClr>
                <a:schemeClr val="accent3"/>
              </a:buClr>
              <a:defRPr/>
            </a:lvl1pPr>
            <a:lvl2pPr>
              <a:buClr>
                <a:schemeClr val="accent3"/>
              </a:buClr>
              <a:defRPr/>
            </a:lvl2pPr>
            <a:lvl3pPr>
              <a:buClr>
                <a:schemeClr val="accent3"/>
              </a:buClr>
              <a:defRPr/>
            </a:lvl3pPr>
            <a:lvl4pPr>
              <a:buClr>
                <a:schemeClr val="accent3"/>
              </a:buClr>
              <a:defRPr/>
            </a:lvl4pPr>
            <a:lvl5pPr>
              <a:buClr>
                <a:schemeClr val="accent3"/>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 name="Slide Number Placeholder 5">
            <a:extLst>
              <a:ext uri="{FF2B5EF4-FFF2-40B4-BE49-F238E27FC236}">
                <a16:creationId xmlns:a16="http://schemas.microsoft.com/office/drawing/2014/main" xmlns="" id="{FF7C38D4-7D44-934B-A8D1-C647FD7596B6}"/>
              </a:ext>
            </a:extLst>
          </p:cNvPr>
          <p:cNvSpPr>
            <a:spLocks noGrp="1"/>
          </p:cNvSpPr>
          <p:nvPr>
            <p:ph type="sldNum" sz="quarter" idx="12"/>
          </p:nvPr>
        </p:nvSpPr>
        <p:spPr>
          <a:xfrm>
            <a:off x="11235558" y="1294966"/>
            <a:ext cx="414467" cy="184666"/>
          </a:xfrm>
        </p:spPr>
        <p:txBody>
          <a:bodyPr anchor="ctr"/>
          <a:lstStyle>
            <a:lvl1pPr algn="l">
              <a:defRPr>
                <a:solidFill>
                  <a:schemeClr val="accent3"/>
                </a:solidFill>
              </a:defRPr>
            </a:lvl1pPr>
          </a:lstStyle>
          <a:p>
            <a:fld id="{AAB9F4AE-94C9-DD40-A8EE-4822983D9098}" type="slidenum">
              <a:rPr lang="en-GB" smtClean="0"/>
              <a:t>‹#›</a:t>
            </a:fld>
            <a:endParaRPr lang="en-GB"/>
          </a:p>
        </p:txBody>
      </p:sp>
      <p:sp>
        <p:nvSpPr>
          <p:cNvPr id="10" name="Text Placeholder 7">
            <a:extLst>
              <a:ext uri="{FF2B5EF4-FFF2-40B4-BE49-F238E27FC236}">
                <a16:creationId xmlns:a16="http://schemas.microsoft.com/office/drawing/2014/main" xmlns="" id="{9762E165-F8D3-4CC9-830B-B843D7579E65}"/>
              </a:ext>
            </a:extLst>
          </p:cNvPr>
          <p:cNvSpPr>
            <a:spLocks noGrp="1"/>
          </p:cNvSpPr>
          <p:nvPr>
            <p:ph type="body" sz="quarter" idx="13"/>
          </p:nvPr>
        </p:nvSpPr>
        <p:spPr>
          <a:xfrm>
            <a:off x="2378512" y="5906814"/>
            <a:ext cx="8975288" cy="777875"/>
          </a:xfrm>
          <a:prstGeom prst="rect">
            <a:avLst/>
          </a:prstGeom>
          <a:ln>
            <a:noFill/>
          </a:ln>
        </p:spPr>
        <p:txBody>
          <a:bodyPr anchor="b">
            <a:normAutofit/>
          </a:bodyPr>
          <a:lstStyle>
            <a:lvl1pPr marL="0" indent="0">
              <a:buNone/>
              <a:defRPr sz="1000">
                <a:solidFill>
                  <a:srgbClr val="898989"/>
                </a:solidFill>
              </a:defRPr>
            </a:lvl1pPr>
            <a:lvl2pPr marL="457200" indent="0">
              <a:buNone/>
              <a:defRPr/>
            </a:lvl2pPr>
            <a:lvl3pPr marL="914400" indent="0">
              <a:buNone/>
              <a:defRPr/>
            </a:lvl3pPr>
            <a:lvl4pPr marL="1371600" indent="0">
              <a:buNone/>
              <a:defRPr/>
            </a:lvl4pPr>
            <a:lvl5pPr marL="1828800" indent="0">
              <a:buNone/>
              <a:defRPr/>
            </a:lvl5pPr>
          </a:lstStyle>
          <a:p>
            <a:pPr lvl="0"/>
            <a:endParaRPr lang="en-GB"/>
          </a:p>
        </p:txBody>
      </p:sp>
    </p:spTree>
    <p:extLst>
      <p:ext uri="{BB962C8B-B14F-4D97-AF65-F5344CB8AC3E}">
        <p14:creationId xmlns:p14="http://schemas.microsoft.com/office/powerpoint/2010/main" val="1441985076"/>
      </p:ext>
    </p:extLst>
  </p:cSld>
  <p:clrMapOvr>
    <a:masterClrMapping/>
  </p:clrMapOvr>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4_Title and Content">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xmlns="" id="{719F7E9E-B59B-044E-877B-83C28CD77AD5}"/>
              </a:ext>
            </a:extLst>
          </p:cNvPr>
          <p:cNvSpPr/>
          <p:nvPr userDrawn="1"/>
        </p:nvSpPr>
        <p:spPr>
          <a:xfrm>
            <a:off x="825500" y="419100"/>
            <a:ext cx="10490200" cy="901700"/>
          </a:xfrm>
          <a:prstGeom prst="roundRect">
            <a:avLst>
              <a:gd name="adj" fmla="val 2934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FCC22E53-BBF7-8B49-83EC-B43CCB3EC86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xmlns="" id="{0091CD5E-71F6-8A4D-A540-AB6C78E3B333}"/>
              </a:ext>
            </a:extLst>
          </p:cNvPr>
          <p:cNvSpPr>
            <a:spLocks noGrp="1"/>
          </p:cNvSpPr>
          <p:nvPr>
            <p:ph idx="1"/>
          </p:nvPr>
        </p:nvSpPr>
        <p:spPr/>
        <p:txBody>
          <a:bodyPr/>
          <a:lstStyle>
            <a:lvl1pPr>
              <a:buClr>
                <a:schemeClr val="accent4"/>
              </a:buClr>
              <a:defRPr/>
            </a:lvl1pPr>
            <a:lvl2pPr marL="685800" indent="-228600">
              <a:buClr>
                <a:schemeClr val="accent4"/>
              </a:buClr>
              <a:buFont typeface="System Font Regular"/>
              <a:buChar char="–"/>
              <a:defRPr/>
            </a:lvl2pPr>
            <a:lvl3pPr>
              <a:buClr>
                <a:schemeClr val="accent4"/>
              </a:buClr>
              <a:defRPr/>
            </a:lvl3pPr>
            <a:lvl4pPr marL="1600200" indent="-228600">
              <a:buClr>
                <a:schemeClr val="accent4"/>
              </a:buClr>
              <a:buFont typeface="System Font Regular"/>
              <a:buChar char="–"/>
              <a:defRPr/>
            </a:lvl4pPr>
            <a:lvl5pPr>
              <a:buClr>
                <a:schemeClr val="accent4"/>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 name="Slide Number Placeholder 5">
            <a:extLst>
              <a:ext uri="{FF2B5EF4-FFF2-40B4-BE49-F238E27FC236}">
                <a16:creationId xmlns:a16="http://schemas.microsoft.com/office/drawing/2014/main" xmlns="" id="{FF7C38D4-7D44-934B-A8D1-C647FD7596B6}"/>
              </a:ext>
            </a:extLst>
          </p:cNvPr>
          <p:cNvSpPr>
            <a:spLocks noGrp="1"/>
          </p:cNvSpPr>
          <p:nvPr>
            <p:ph type="sldNum" sz="quarter" idx="12"/>
          </p:nvPr>
        </p:nvSpPr>
        <p:spPr>
          <a:xfrm>
            <a:off x="11235558" y="1294966"/>
            <a:ext cx="414467" cy="184666"/>
          </a:xfrm>
        </p:spPr>
        <p:txBody>
          <a:bodyPr anchor="ctr"/>
          <a:lstStyle>
            <a:lvl1pPr algn="l">
              <a:defRPr>
                <a:solidFill>
                  <a:schemeClr val="accent3"/>
                </a:solidFill>
              </a:defRPr>
            </a:lvl1pPr>
          </a:lstStyle>
          <a:p>
            <a:fld id="{AAB9F4AE-94C9-DD40-A8EE-4822983D9098}" type="slidenum">
              <a:rPr lang="en-GB" smtClean="0"/>
              <a:t>‹#›</a:t>
            </a:fld>
            <a:endParaRPr lang="en-GB"/>
          </a:p>
        </p:txBody>
      </p:sp>
      <p:sp>
        <p:nvSpPr>
          <p:cNvPr id="10" name="Text Placeholder 7">
            <a:extLst>
              <a:ext uri="{FF2B5EF4-FFF2-40B4-BE49-F238E27FC236}">
                <a16:creationId xmlns:a16="http://schemas.microsoft.com/office/drawing/2014/main" xmlns="" id="{514C292B-FBE0-4F0F-9A36-966A15998B8D}"/>
              </a:ext>
            </a:extLst>
          </p:cNvPr>
          <p:cNvSpPr>
            <a:spLocks noGrp="1"/>
          </p:cNvSpPr>
          <p:nvPr>
            <p:ph type="body" sz="quarter" idx="13"/>
          </p:nvPr>
        </p:nvSpPr>
        <p:spPr>
          <a:xfrm>
            <a:off x="2378512" y="5906814"/>
            <a:ext cx="8975288" cy="777875"/>
          </a:xfrm>
          <a:prstGeom prst="rect">
            <a:avLst/>
          </a:prstGeom>
          <a:ln>
            <a:noFill/>
          </a:ln>
        </p:spPr>
        <p:txBody>
          <a:bodyPr anchor="b">
            <a:normAutofit/>
          </a:bodyPr>
          <a:lstStyle>
            <a:lvl1pPr marL="0" indent="0">
              <a:buNone/>
              <a:defRPr sz="1000">
                <a:solidFill>
                  <a:srgbClr val="898989"/>
                </a:solidFill>
              </a:defRPr>
            </a:lvl1pPr>
            <a:lvl2pPr marL="457200" indent="0">
              <a:buNone/>
              <a:defRPr/>
            </a:lvl2pPr>
            <a:lvl3pPr marL="914400" indent="0">
              <a:buNone/>
              <a:defRPr/>
            </a:lvl3pPr>
            <a:lvl4pPr marL="1371600" indent="0">
              <a:buNone/>
              <a:defRPr/>
            </a:lvl4pPr>
            <a:lvl5pPr marL="1828800" indent="0">
              <a:buNone/>
              <a:defRPr/>
            </a:lvl5pPr>
          </a:lstStyle>
          <a:p>
            <a:pPr lvl="0"/>
            <a:endParaRPr lang="en-GB"/>
          </a:p>
        </p:txBody>
      </p:sp>
    </p:spTree>
    <p:extLst>
      <p:ext uri="{BB962C8B-B14F-4D97-AF65-F5344CB8AC3E}">
        <p14:creationId xmlns:p14="http://schemas.microsoft.com/office/powerpoint/2010/main" val="665340281"/>
      </p:ext>
    </p:extLst>
  </p:cSld>
  <p:clrMapOvr>
    <a:masterClrMapping/>
  </p:clrMapOvr>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5_Title and Content">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xmlns="" id="{719F7E9E-B59B-044E-877B-83C28CD77AD5}"/>
              </a:ext>
            </a:extLst>
          </p:cNvPr>
          <p:cNvSpPr/>
          <p:nvPr userDrawn="1"/>
        </p:nvSpPr>
        <p:spPr>
          <a:xfrm>
            <a:off x="825500" y="419100"/>
            <a:ext cx="10490200" cy="901700"/>
          </a:xfrm>
          <a:prstGeom prst="roundRect">
            <a:avLst>
              <a:gd name="adj" fmla="val 29343"/>
            </a:avLst>
          </a:prstGeom>
          <a:solidFill>
            <a:schemeClr val="accent5"/>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FCC22E53-BBF7-8B49-83EC-B43CCB3EC86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xmlns="" id="{0091CD5E-71F6-8A4D-A540-AB6C78E3B333}"/>
              </a:ext>
            </a:extLst>
          </p:cNvPr>
          <p:cNvSpPr>
            <a:spLocks noGrp="1"/>
          </p:cNvSpPr>
          <p:nvPr>
            <p:ph idx="1"/>
          </p:nvPr>
        </p:nvSpPr>
        <p:spPr/>
        <p:txBody>
          <a:bodyPr/>
          <a:lstStyle>
            <a:lvl1pPr>
              <a:buClr>
                <a:schemeClr val="accent5"/>
              </a:buClr>
              <a:defRPr/>
            </a:lvl1pPr>
            <a:lvl2pPr>
              <a:buClr>
                <a:schemeClr val="accent5"/>
              </a:buClr>
              <a:defRPr/>
            </a:lvl2pPr>
            <a:lvl3pPr>
              <a:buClr>
                <a:schemeClr val="accent5"/>
              </a:buClr>
              <a:defRPr/>
            </a:lvl3pPr>
            <a:lvl4pPr>
              <a:buClr>
                <a:schemeClr val="accent5"/>
              </a:buClr>
              <a:defRPr/>
            </a:lvl4pPr>
            <a:lvl5pPr>
              <a:buClr>
                <a:schemeClr val="accent5"/>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 name="Slide Number Placeholder 5">
            <a:extLst>
              <a:ext uri="{FF2B5EF4-FFF2-40B4-BE49-F238E27FC236}">
                <a16:creationId xmlns:a16="http://schemas.microsoft.com/office/drawing/2014/main" xmlns="" id="{FF7C38D4-7D44-934B-A8D1-C647FD7596B6}"/>
              </a:ext>
            </a:extLst>
          </p:cNvPr>
          <p:cNvSpPr>
            <a:spLocks noGrp="1"/>
          </p:cNvSpPr>
          <p:nvPr>
            <p:ph type="sldNum" sz="quarter" idx="12"/>
          </p:nvPr>
        </p:nvSpPr>
        <p:spPr>
          <a:xfrm>
            <a:off x="11235558" y="1294966"/>
            <a:ext cx="414467" cy="184666"/>
          </a:xfrm>
        </p:spPr>
        <p:txBody>
          <a:bodyPr anchor="ctr"/>
          <a:lstStyle>
            <a:lvl1pPr algn="l">
              <a:defRPr>
                <a:solidFill>
                  <a:schemeClr val="accent3"/>
                </a:solidFill>
              </a:defRPr>
            </a:lvl1pPr>
          </a:lstStyle>
          <a:p>
            <a:fld id="{AAB9F4AE-94C9-DD40-A8EE-4822983D9098}" type="slidenum">
              <a:rPr lang="en-GB" smtClean="0"/>
              <a:t>‹#›</a:t>
            </a:fld>
            <a:endParaRPr lang="en-GB"/>
          </a:p>
        </p:txBody>
      </p:sp>
      <p:sp>
        <p:nvSpPr>
          <p:cNvPr id="10" name="Text Placeholder 7">
            <a:extLst>
              <a:ext uri="{FF2B5EF4-FFF2-40B4-BE49-F238E27FC236}">
                <a16:creationId xmlns:a16="http://schemas.microsoft.com/office/drawing/2014/main" xmlns="" id="{EAA05E68-91B4-4663-99F6-7E6795CFA2CE}"/>
              </a:ext>
            </a:extLst>
          </p:cNvPr>
          <p:cNvSpPr>
            <a:spLocks noGrp="1"/>
          </p:cNvSpPr>
          <p:nvPr>
            <p:ph type="body" sz="quarter" idx="13"/>
          </p:nvPr>
        </p:nvSpPr>
        <p:spPr>
          <a:xfrm>
            <a:off x="2378512" y="5906814"/>
            <a:ext cx="8975288" cy="777875"/>
          </a:xfrm>
          <a:prstGeom prst="rect">
            <a:avLst/>
          </a:prstGeom>
          <a:ln>
            <a:noFill/>
          </a:ln>
        </p:spPr>
        <p:txBody>
          <a:bodyPr anchor="b">
            <a:normAutofit/>
          </a:bodyPr>
          <a:lstStyle>
            <a:lvl1pPr marL="0" indent="0">
              <a:buNone/>
              <a:defRPr sz="1000">
                <a:solidFill>
                  <a:srgbClr val="898989"/>
                </a:solidFill>
              </a:defRPr>
            </a:lvl1pPr>
            <a:lvl2pPr marL="457200" indent="0">
              <a:buNone/>
              <a:defRPr/>
            </a:lvl2pPr>
            <a:lvl3pPr marL="914400" indent="0">
              <a:buNone/>
              <a:defRPr/>
            </a:lvl3pPr>
            <a:lvl4pPr marL="1371600" indent="0">
              <a:buNone/>
              <a:defRPr/>
            </a:lvl4pPr>
            <a:lvl5pPr marL="1828800" indent="0">
              <a:buNone/>
              <a:defRPr/>
            </a:lvl5pPr>
          </a:lstStyle>
          <a:p>
            <a:pPr lvl="0"/>
            <a:endParaRPr lang="en-GB"/>
          </a:p>
        </p:txBody>
      </p:sp>
    </p:spTree>
    <p:extLst>
      <p:ext uri="{BB962C8B-B14F-4D97-AF65-F5344CB8AC3E}">
        <p14:creationId xmlns:p14="http://schemas.microsoft.com/office/powerpoint/2010/main" val="4060922201"/>
      </p:ext>
    </p:extLst>
  </p:cSld>
  <p:clrMapOvr>
    <a:masterClrMapping/>
  </p:clrMapOvr>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6_Title and Content">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xmlns="" id="{719F7E9E-B59B-044E-877B-83C28CD77AD5}"/>
              </a:ext>
            </a:extLst>
          </p:cNvPr>
          <p:cNvSpPr/>
          <p:nvPr userDrawn="1"/>
        </p:nvSpPr>
        <p:spPr>
          <a:xfrm>
            <a:off x="825500" y="419100"/>
            <a:ext cx="10490200" cy="901700"/>
          </a:xfrm>
          <a:prstGeom prst="roundRect">
            <a:avLst>
              <a:gd name="adj" fmla="val 29343"/>
            </a:avLst>
          </a:prstGeom>
          <a:solidFill>
            <a:schemeClr val="accent6"/>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FCC22E53-BBF7-8B49-83EC-B43CCB3EC86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xmlns="" id="{0091CD5E-71F6-8A4D-A540-AB6C78E3B333}"/>
              </a:ext>
            </a:extLst>
          </p:cNvPr>
          <p:cNvSpPr>
            <a:spLocks noGrp="1"/>
          </p:cNvSpPr>
          <p:nvPr>
            <p:ph idx="1"/>
          </p:nvPr>
        </p:nvSpPr>
        <p:spPr/>
        <p:txBody>
          <a:bodyPr/>
          <a:lstStyle>
            <a:lvl1pPr>
              <a:buClr>
                <a:schemeClr val="accent6"/>
              </a:buClr>
              <a:defRPr/>
            </a:lvl1pPr>
            <a:lvl2pPr>
              <a:buClr>
                <a:schemeClr val="accent6"/>
              </a:buClr>
              <a:defRPr/>
            </a:lvl2pPr>
            <a:lvl3pPr>
              <a:buClr>
                <a:schemeClr val="accent6"/>
              </a:buClr>
              <a:defRPr/>
            </a:lvl3pPr>
            <a:lvl4pPr>
              <a:buClr>
                <a:schemeClr val="accent6"/>
              </a:buClr>
              <a:defRPr/>
            </a:lvl4pPr>
            <a:lvl5pPr>
              <a:buClr>
                <a:schemeClr val="accent6"/>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9" name="Slide Number Placeholder 5">
            <a:extLst>
              <a:ext uri="{FF2B5EF4-FFF2-40B4-BE49-F238E27FC236}">
                <a16:creationId xmlns:a16="http://schemas.microsoft.com/office/drawing/2014/main" xmlns="" id="{FF7C38D4-7D44-934B-A8D1-C647FD7596B6}"/>
              </a:ext>
            </a:extLst>
          </p:cNvPr>
          <p:cNvSpPr>
            <a:spLocks noGrp="1"/>
          </p:cNvSpPr>
          <p:nvPr>
            <p:ph type="sldNum" sz="quarter" idx="12"/>
          </p:nvPr>
        </p:nvSpPr>
        <p:spPr>
          <a:xfrm>
            <a:off x="11235558" y="1294966"/>
            <a:ext cx="414467" cy="184666"/>
          </a:xfrm>
        </p:spPr>
        <p:txBody>
          <a:bodyPr anchor="ctr"/>
          <a:lstStyle>
            <a:lvl1pPr algn="l">
              <a:defRPr>
                <a:solidFill>
                  <a:schemeClr val="accent3"/>
                </a:solidFill>
              </a:defRPr>
            </a:lvl1pPr>
          </a:lstStyle>
          <a:p>
            <a:fld id="{AAB9F4AE-94C9-DD40-A8EE-4822983D9098}" type="slidenum">
              <a:rPr lang="en-GB" smtClean="0"/>
              <a:t>‹#›</a:t>
            </a:fld>
            <a:endParaRPr lang="en-GB"/>
          </a:p>
        </p:txBody>
      </p:sp>
      <p:sp>
        <p:nvSpPr>
          <p:cNvPr id="10" name="Text Placeholder 7">
            <a:extLst>
              <a:ext uri="{FF2B5EF4-FFF2-40B4-BE49-F238E27FC236}">
                <a16:creationId xmlns:a16="http://schemas.microsoft.com/office/drawing/2014/main" xmlns="" id="{3B6F4B31-7773-46E4-8B6A-19FBBD647C70}"/>
              </a:ext>
            </a:extLst>
          </p:cNvPr>
          <p:cNvSpPr>
            <a:spLocks noGrp="1"/>
          </p:cNvSpPr>
          <p:nvPr>
            <p:ph type="body" sz="quarter" idx="13"/>
          </p:nvPr>
        </p:nvSpPr>
        <p:spPr>
          <a:xfrm>
            <a:off x="2378512" y="5906814"/>
            <a:ext cx="8975288" cy="777875"/>
          </a:xfrm>
          <a:prstGeom prst="rect">
            <a:avLst/>
          </a:prstGeom>
          <a:ln>
            <a:noFill/>
          </a:ln>
        </p:spPr>
        <p:txBody>
          <a:bodyPr anchor="b">
            <a:normAutofit/>
          </a:bodyPr>
          <a:lstStyle>
            <a:lvl1pPr marL="0" indent="0">
              <a:buNone/>
              <a:defRPr sz="1000">
                <a:solidFill>
                  <a:srgbClr val="898989"/>
                </a:solidFill>
              </a:defRPr>
            </a:lvl1pPr>
            <a:lvl2pPr marL="457200" indent="0">
              <a:buNone/>
              <a:defRPr/>
            </a:lvl2pPr>
            <a:lvl3pPr marL="914400" indent="0">
              <a:buNone/>
              <a:defRPr/>
            </a:lvl3pPr>
            <a:lvl4pPr marL="1371600" indent="0">
              <a:buNone/>
              <a:defRPr/>
            </a:lvl4pPr>
            <a:lvl5pPr marL="1828800" indent="0">
              <a:buNone/>
              <a:defRPr/>
            </a:lvl5pPr>
          </a:lstStyle>
          <a:p>
            <a:pPr lvl="0"/>
            <a:endParaRPr lang="en-GB"/>
          </a:p>
        </p:txBody>
      </p:sp>
    </p:spTree>
    <p:extLst>
      <p:ext uri="{BB962C8B-B14F-4D97-AF65-F5344CB8AC3E}">
        <p14:creationId xmlns:p14="http://schemas.microsoft.com/office/powerpoint/2010/main" val="2292601909"/>
      </p:ext>
    </p:extLst>
  </p:cSld>
  <p:clrMapOvr>
    <a:masterClrMapping/>
  </p:clrMapOvr>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
  <p:cSld name="7_Title and Content">
    <p:spTree>
      <p:nvGrpSpPr>
        <p:cNvPr id="1" name=""/>
        <p:cNvGrpSpPr/>
        <p:nvPr/>
      </p:nvGrpSpPr>
      <p:grpSpPr>
        <a:xfrm>
          <a:off x="0" y="0"/>
          <a:ext cx="0" cy="0"/>
          <a:chOff x="0" y="0"/>
          <a:chExt cx="0" cy="0"/>
        </a:xfrm>
      </p:grpSpPr>
      <p:sp>
        <p:nvSpPr>
          <p:cNvPr id="7" name="Rounded Rectangle 6">
            <a:extLst>
              <a:ext uri="{FF2B5EF4-FFF2-40B4-BE49-F238E27FC236}">
                <a16:creationId xmlns:a16="http://schemas.microsoft.com/office/drawing/2014/main" xmlns="" id="{719F7E9E-B59B-044E-877B-83C28CD77AD5}"/>
              </a:ext>
            </a:extLst>
          </p:cNvPr>
          <p:cNvSpPr/>
          <p:nvPr userDrawn="1"/>
        </p:nvSpPr>
        <p:spPr>
          <a:xfrm>
            <a:off x="825500" y="419100"/>
            <a:ext cx="10490200" cy="901700"/>
          </a:xfrm>
          <a:prstGeom prst="roundRect">
            <a:avLst>
              <a:gd name="adj" fmla="val 29343"/>
            </a:avLst>
          </a:prstGeom>
          <a:solidFill>
            <a:schemeClr val="accent4"/>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a:p>
        </p:txBody>
      </p:sp>
      <p:sp>
        <p:nvSpPr>
          <p:cNvPr id="2" name="Title 1">
            <a:extLst>
              <a:ext uri="{FF2B5EF4-FFF2-40B4-BE49-F238E27FC236}">
                <a16:creationId xmlns:a16="http://schemas.microsoft.com/office/drawing/2014/main" xmlns="" id="{FCC22E53-BBF7-8B49-83EC-B43CCB3EC862}"/>
              </a:ext>
            </a:extLst>
          </p:cNvPr>
          <p:cNvSpPr>
            <a:spLocks noGrp="1"/>
          </p:cNvSpPr>
          <p:nvPr>
            <p:ph type="title"/>
          </p:nvPr>
        </p:nvSpPr>
        <p:spPr/>
        <p:txBody>
          <a:bodyPr/>
          <a:lstStyle/>
          <a:p>
            <a:r>
              <a:rPr lang="en-GB"/>
              <a:t>Click to edit Master title style</a:t>
            </a:r>
          </a:p>
        </p:txBody>
      </p:sp>
      <p:sp>
        <p:nvSpPr>
          <p:cNvPr id="3" name="Content Placeholder 2">
            <a:extLst>
              <a:ext uri="{FF2B5EF4-FFF2-40B4-BE49-F238E27FC236}">
                <a16:creationId xmlns:a16="http://schemas.microsoft.com/office/drawing/2014/main" xmlns="" id="{0091CD5E-71F6-8A4D-A540-AB6C78E3B333}"/>
              </a:ext>
            </a:extLst>
          </p:cNvPr>
          <p:cNvSpPr>
            <a:spLocks noGrp="1"/>
          </p:cNvSpPr>
          <p:nvPr>
            <p:ph idx="1"/>
          </p:nvPr>
        </p:nvSpPr>
        <p:spPr/>
        <p:txBody>
          <a:bodyPr/>
          <a:lstStyle>
            <a:lvl1pPr>
              <a:buClr>
                <a:schemeClr val="accent4"/>
              </a:buClr>
              <a:defRPr/>
            </a:lvl1pPr>
            <a:lvl2pPr>
              <a:buClr>
                <a:schemeClr val="accent4"/>
              </a:buClr>
              <a:defRPr/>
            </a:lvl2pPr>
            <a:lvl3pPr>
              <a:buClr>
                <a:schemeClr val="accent4"/>
              </a:buClr>
              <a:defRPr/>
            </a:lvl3pPr>
            <a:lvl4pPr>
              <a:buClr>
                <a:schemeClr val="accent4"/>
              </a:buClr>
              <a:defRPr/>
            </a:lvl4pPr>
            <a:lvl5pPr>
              <a:buClr>
                <a:schemeClr val="accent4"/>
              </a:buClr>
              <a:defRPr/>
            </a:lvl5p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8" name="Footer Placeholder 4">
            <a:extLst>
              <a:ext uri="{FF2B5EF4-FFF2-40B4-BE49-F238E27FC236}">
                <a16:creationId xmlns:a16="http://schemas.microsoft.com/office/drawing/2014/main" xmlns="" id="{783948B9-ACF2-AB4E-83A6-4A796EB28187}"/>
              </a:ext>
            </a:extLst>
          </p:cNvPr>
          <p:cNvSpPr>
            <a:spLocks noGrp="1"/>
          </p:cNvSpPr>
          <p:nvPr>
            <p:ph type="ftr" sz="quarter" idx="11"/>
          </p:nvPr>
        </p:nvSpPr>
        <p:spPr>
          <a:xfrm>
            <a:off x="2375338" y="5906814"/>
            <a:ext cx="9532883" cy="777765"/>
          </a:xfrm>
        </p:spPr>
        <p:txBody>
          <a:bodyPr anchor="b">
            <a:noAutofit/>
          </a:bodyPr>
          <a:lstStyle>
            <a:lvl1pPr algn="l">
              <a:defRPr/>
            </a:lvl1pPr>
          </a:lstStyle>
          <a:p>
            <a:endParaRPr lang="en-GB"/>
          </a:p>
        </p:txBody>
      </p:sp>
      <p:sp>
        <p:nvSpPr>
          <p:cNvPr id="9" name="Slide Number Placeholder 5">
            <a:extLst>
              <a:ext uri="{FF2B5EF4-FFF2-40B4-BE49-F238E27FC236}">
                <a16:creationId xmlns:a16="http://schemas.microsoft.com/office/drawing/2014/main" xmlns="" id="{FF7C38D4-7D44-934B-A8D1-C647FD7596B6}"/>
              </a:ext>
            </a:extLst>
          </p:cNvPr>
          <p:cNvSpPr>
            <a:spLocks noGrp="1"/>
          </p:cNvSpPr>
          <p:nvPr>
            <p:ph type="sldNum" sz="quarter" idx="12"/>
          </p:nvPr>
        </p:nvSpPr>
        <p:spPr>
          <a:xfrm>
            <a:off x="11235558" y="1294966"/>
            <a:ext cx="414467" cy="184666"/>
          </a:xfrm>
        </p:spPr>
        <p:txBody>
          <a:bodyPr anchor="ctr"/>
          <a:lstStyle>
            <a:lvl1pPr algn="l">
              <a:defRPr>
                <a:solidFill>
                  <a:schemeClr val="accent3"/>
                </a:solidFill>
              </a:defRPr>
            </a:lvl1pPr>
          </a:lstStyle>
          <a:p>
            <a:fld id="{AAB9F4AE-94C9-DD40-A8EE-4822983D9098}" type="slidenum">
              <a:rPr lang="en-GB" smtClean="0"/>
              <a:t>‹#›</a:t>
            </a:fld>
            <a:endParaRPr lang="en-GB"/>
          </a:p>
        </p:txBody>
      </p:sp>
    </p:spTree>
    <p:extLst>
      <p:ext uri="{BB962C8B-B14F-4D97-AF65-F5344CB8AC3E}">
        <p14:creationId xmlns:p14="http://schemas.microsoft.com/office/powerpoint/2010/main" val="1775040513"/>
      </p:ext>
    </p:extLst>
  </p:cSld>
  <p:clrMapOvr>
    <a:masterClrMapping/>
  </p:clrMapOvr>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10" Type="http://schemas.openxmlformats.org/officeDocument/2006/relationships/image" Target="../media/image1.png"/><Relationship Id="rId4" Type="http://schemas.openxmlformats.org/officeDocument/2006/relationships/slideLayout" Target="../slideLayouts/slideLayout4.xml"/><Relationship Id="rId9"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3" name="Text Placeholder 2">
            <a:extLst>
              <a:ext uri="{FF2B5EF4-FFF2-40B4-BE49-F238E27FC236}">
                <a16:creationId xmlns:a16="http://schemas.microsoft.com/office/drawing/2014/main" xmlns="" id="{007F057A-068B-AD41-A988-BB1A04C930C3}"/>
              </a:ext>
            </a:extLst>
          </p:cNvPr>
          <p:cNvSpPr>
            <a:spLocks noGrp="1"/>
          </p:cNvSpPr>
          <p:nvPr>
            <p:ph type="body" idx="1"/>
          </p:nvPr>
        </p:nvSpPr>
        <p:spPr>
          <a:xfrm>
            <a:off x="838200" y="1473201"/>
            <a:ext cx="10515600" cy="4317999"/>
          </a:xfrm>
          <a:prstGeom prst="roundRect">
            <a:avLst>
              <a:gd name="adj" fmla="val 7843"/>
            </a:avLst>
          </a:prstGeom>
          <a:ln>
            <a:solidFill>
              <a:schemeClr val="tx1">
                <a:lumMod val="50000"/>
                <a:lumOff val="50000"/>
              </a:schemeClr>
            </a:solidFill>
          </a:ln>
        </p:spPr>
        <p:txBody>
          <a:bodyPr vert="horz" lIns="0" tIns="0" rIns="0" bIns="0" rtlCol="0">
            <a:normAutofit/>
          </a:bodyPr>
          <a:lstStyle/>
          <a:p>
            <a:pPr lvl="0"/>
            <a:r>
              <a:rPr lang="en-GB"/>
              <a:t>Click to edit Master text styles</a:t>
            </a:r>
          </a:p>
          <a:p>
            <a:pPr lvl="1"/>
            <a:r>
              <a:rPr lang="en-GB"/>
              <a:t>Second level</a:t>
            </a:r>
          </a:p>
          <a:p>
            <a:pPr lvl="2"/>
            <a:r>
              <a:rPr lang="en-GB"/>
              <a:t>Third level</a:t>
            </a:r>
          </a:p>
          <a:p>
            <a:pPr lvl="3"/>
            <a:r>
              <a:rPr lang="en-GB"/>
              <a:t>Fourth level</a:t>
            </a:r>
          </a:p>
          <a:p>
            <a:pPr lvl="4"/>
            <a:r>
              <a:rPr lang="en-GB"/>
              <a:t>Fifth level</a:t>
            </a:r>
          </a:p>
        </p:txBody>
      </p:sp>
      <p:sp>
        <p:nvSpPr>
          <p:cNvPr id="6" name="Slide Number Placeholder 5">
            <a:extLst>
              <a:ext uri="{FF2B5EF4-FFF2-40B4-BE49-F238E27FC236}">
                <a16:creationId xmlns:a16="http://schemas.microsoft.com/office/drawing/2014/main" xmlns="" id="{264BA763-E941-664E-846C-48F5F8F5EA05}"/>
              </a:ext>
            </a:extLst>
          </p:cNvPr>
          <p:cNvSpPr>
            <a:spLocks noGrp="1"/>
          </p:cNvSpPr>
          <p:nvPr>
            <p:ph type="sldNum" sz="quarter" idx="4"/>
          </p:nvPr>
        </p:nvSpPr>
        <p:spPr>
          <a:xfrm>
            <a:off x="8610600" y="6446579"/>
            <a:ext cx="2743200" cy="184666"/>
          </a:xfrm>
          <a:prstGeom prst="rect">
            <a:avLst/>
          </a:prstGeom>
        </p:spPr>
        <p:txBody>
          <a:bodyPr vert="horz" lIns="0" tIns="0" rIns="0" bIns="0" rtlCol="0" anchor="ctr">
            <a:spAutoFit/>
          </a:bodyPr>
          <a:lstStyle>
            <a:lvl1pPr algn="r">
              <a:defRPr sz="1200">
                <a:solidFill>
                  <a:schemeClr val="tx1">
                    <a:tint val="75000"/>
                  </a:schemeClr>
                </a:solidFill>
              </a:defRPr>
            </a:lvl1pPr>
          </a:lstStyle>
          <a:p>
            <a:fld id="{AAB9F4AE-94C9-DD40-A8EE-4822983D9098}" type="slidenum">
              <a:rPr lang="en-GB" smtClean="0"/>
              <a:t>‹#›</a:t>
            </a:fld>
            <a:endParaRPr lang="en-GB"/>
          </a:p>
        </p:txBody>
      </p:sp>
      <p:sp>
        <p:nvSpPr>
          <p:cNvPr id="2" name="Title Placeholder 1">
            <a:extLst>
              <a:ext uri="{FF2B5EF4-FFF2-40B4-BE49-F238E27FC236}">
                <a16:creationId xmlns:a16="http://schemas.microsoft.com/office/drawing/2014/main" xmlns="" id="{4EEB629F-04CB-6D4D-99FD-9C82BFD49E1A}"/>
              </a:ext>
            </a:extLst>
          </p:cNvPr>
          <p:cNvSpPr>
            <a:spLocks noGrp="1"/>
          </p:cNvSpPr>
          <p:nvPr>
            <p:ph type="title"/>
          </p:nvPr>
        </p:nvSpPr>
        <p:spPr>
          <a:xfrm>
            <a:off x="990600" y="571500"/>
            <a:ext cx="10223500" cy="660400"/>
          </a:xfrm>
          <a:prstGeom prst="rect">
            <a:avLst/>
          </a:prstGeom>
        </p:spPr>
        <p:txBody>
          <a:bodyPr vert="horz" lIns="0" tIns="0" rIns="0" bIns="0" rtlCol="0" anchor="ctr">
            <a:normAutofit/>
          </a:bodyPr>
          <a:lstStyle/>
          <a:p>
            <a:r>
              <a:rPr lang="en-GB"/>
              <a:t>Click to edit Master title style</a:t>
            </a:r>
          </a:p>
        </p:txBody>
      </p:sp>
      <p:pic>
        <p:nvPicPr>
          <p:cNvPr id="12" name="Picture 11" descr="Graphical user interface&#10;&#10;Description automatically generated with medium confidence">
            <a:extLst>
              <a:ext uri="{FF2B5EF4-FFF2-40B4-BE49-F238E27FC236}">
                <a16:creationId xmlns:a16="http://schemas.microsoft.com/office/drawing/2014/main" xmlns="" id="{B2B4F364-5D33-2443-8739-1B41881A5B22}"/>
              </a:ext>
            </a:extLst>
          </p:cNvPr>
          <p:cNvPicPr>
            <a:picLocks noChangeAspect="1"/>
          </p:cNvPicPr>
          <p:nvPr userDrawn="1"/>
        </p:nvPicPr>
        <p:blipFill>
          <a:blip r:embed="rId10"/>
          <a:srcRect l="8201" t="24911" r="8201" b="26678"/>
          <a:stretch>
            <a:fillRect/>
          </a:stretch>
        </p:blipFill>
        <p:spPr>
          <a:xfrm>
            <a:off x="203200" y="6180692"/>
            <a:ext cx="1816100" cy="524907"/>
          </a:xfrm>
          <a:prstGeom prst="rect">
            <a:avLst/>
          </a:prstGeom>
        </p:spPr>
      </p:pic>
    </p:spTree>
    <p:extLst>
      <p:ext uri="{BB962C8B-B14F-4D97-AF65-F5344CB8AC3E}">
        <p14:creationId xmlns:p14="http://schemas.microsoft.com/office/powerpoint/2010/main" val="3890076980"/>
      </p:ext>
    </p:extLst>
  </p:cSld>
  <p:clrMap bg1="lt1" tx1="dk1" bg2="lt2" tx2="dk2" accent1="accent1" accent2="accent2" accent3="accent3" accent4="accent4" accent5="accent5" accent6="accent6" hlink="hlink" folHlink="folHlink"/>
  <p:sldLayoutIdLst>
    <p:sldLayoutId id="2147483659" r:id="rId1"/>
    <p:sldLayoutId id="2147483660" r:id="rId2"/>
    <p:sldLayoutId id="2147483650" r:id="rId3"/>
    <p:sldLayoutId id="2147483656" r:id="rId4"/>
    <p:sldLayoutId id="2147483661" r:id="rId5"/>
    <p:sldLayoutId id="2147483662" r:id="rId6"/>
    <p:sldLayoutId id="2147483663" r:id="rId7"/>
    <p:sldLayoutId id="2147483665" r:id="rId8"/>
  </p:sldLayoutIdLst>
  <p:transition/>
  <p:txStyles>
    <p:titleStyle>
      <a:lvl1pPr algn="l" defTabSz="914400" rtl="0" eaLnBrk="1" latinLnBrk="0" hangingPunct="1">
        <a:lnSpc>
          <a:spcPct val="80000"/>
        </a:lnSpc>
        <a:spcBef>
          <a:spcPct val="0"/>
        </a:spcBef>
        <a:buNone/>
        <a:defRPr sz="3600" kern="1200">
          <a:solidFill>
            <a:schemeClr val="bg1"/>
          </a:solidFill>
          <a:latin typeface="+mj-lt"/>
          <a:ea typeface="+mj-ea"/>
          <a:cs typeface="+mj-cs"/>
        </a:defRPr>
      </a:lvl1pPr>
    </p:titleStyle>
    <p:bodyStyle>
      <a:lvl1pPr marL="228600" indent="-228600" algn="l" defTabSz="914400" rtl="0" eaLnBrk="1" latinLnBrk="0" hangingPunct="1">
        <a:lnSpc>
          <a:spcPct val="90000"/>
        </a:lnSpc>
        <a:spcBef>
          <a:spcPts val="1000"/>
        </a:spcBef>
        <a:buClr>
          <a:schemeClr val="accent2"/>
        </a:buClr>
        <a:buFont typeface="Arial" panose="020B0604020202020204" pitchFamily="34" charset="0"/>
        <a:buChar char="•"/>
        <a:defRPr sz="28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Clr>
          <a:schemeClr val="accent2"/>
        </a:buClr>
        <a:buFont typeface="Arial" panose="020B0604020202020204" pitchFamily="34" charset="0"/>
        <a:buChar char="•"/>
        <a:defRPr sz="2400" kern="1200">
          <a:solidFill>
            <a:schemeClr val="tx1">
              <a:lumMod val="50000"/>
              <a:lumOff val="50000"/>
            </a:schemeClr>
          </a:solidFill>
          <a:latin typeface="+mn-lt"/>
          <a:ea typeface="+mn-ea"/>
          <a:cs typeface="+mn-cs"/>
        </a:defRPr>
      </a:lvl2pPr>
      <a:lvl3pPr marL="1143000" indent="-228600" algn="l" defTabSz="914400" rtl="0" eaLnBrk="1" latinLnBrk="0" hangingPunct="1">
        <a:lnSpc>
          <a:spcPct val="90000"/>
        </a:lnSpc>
        <a:spcBef>
          <a:spcPts val="500"/>
        </a:spcBef>
        <a:buClr>
          <a:schemeClr val="accent2"/>
        </a:buClr>
        <a:buFont typeface="Arial" panose="020B0604020202020204" pitchFamily="34" charset="0"/>
        <a:buChar char="•"/>
        <a:defRPr sz="2000" kern="1200">
          <a:solidFill>
            <a:schemeClr val="tx1">
              <a:lumMod val="50000"/>
              <a:lumOff val="50000"/>
            </a:schemeClr>
          </a:solidFill>
          <a:latin typeface="+mn-lt"/>
          <a:ea typeface="+mn-ea"/>
          <a:cs typeface="+mn-cs"/>
        </a:defRPr>
      </a:lvl3pPr>
      <a:lvl4pPr marL="16002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lumMod val="50000"/>
              <a:lumOff val="50000"/>
            </a:schemeClr>
          </a:solidFill>
          <a:latin typeface="+mn-lt"/>
          <a:ea typeface="+mn-ea"/>
          <a:cs typeface="+mn-cs"/>
        </a:defRPr>
      </a:lvl4pPr>
      <a:lvl5pPr marL="2057400" indent="-228600" algn="l" defTabSz="914400" rtl="0" eaLnBrk="1" latinLnBrk="0" hangingPunct="1">
        <a:lnSpc>
          <a:spcPct val="90000"/>
        </a:lnSpc>
        <a:spcBef>
          <a:spcPts val="500"/>
        </a:spcBef>
        <a:buClr>
          <a:schemeClr val="accent2"/>
        </a:buClr>
        <a:buFont typeface="Arial" panose="020B0604020202020204" pitchFamily="34" charset="0"/>
        <a:buChar char="•"/>
        <a:defRPr sz="18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5.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5.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5.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5.xml"/></Relationships>
</file>

<file path=ppt/slides/_rels/slide15.xml.rels><?xml version="1.0" encoding="UTF-8" standalone="yes"?>
<Relationships xmlns="http://schemas.openxmlformats.org/package/2006/relationships"><Relationship Id="rId8" Type="http://schemas.openxmlformats.org/officeDocument/2006/relationships/image" Target="../media/image17.svg"/><Relationship Id="rId3" Type="http://schemas.openxmlformats.org/officeDocument/2006/relationships/image" Target="../media/image8.png"/><Relationship Id="rId7" Type="http://schemas.openxmlformats.org/officeDocument/2006/relationships/image" Target="../media/image10.png"/><Relationship Id="rId2" Type="http://schemas.openxmlformats.org/officeDocument/2006/relationships/notesSlide" Target="../notesSlides/notesSlide6.xml"/><Relationship Id="rId1" Type="http://schemas.openxmlformats.org/officeDocument/2006/relationships/slideLayout" Target="../slideLayouts/slideLayout5.xml"/><Relationship Id="rId6" Type="http://schemas.openxmlformats.org/officeDocument/2006/relationships/image" Target="../media/image15.svg"/><Relationship Id="rId5" Type="http://schemas.openxmlformats.org/officeDocument/2006/relationships/image" Target="../media/image9.png"/><Relationship Id="rId10" Type="http://schemas.openxmlformats.org/officeDocument/2006/relationships/image" Target="../media/image19.svg"/><Relationship Id="rId4" Type="http://schemas.openxmlformats.org/officeDocument/2006/relationships/image" Target="../media/image13.svg"/><Relationship Id="rId9" Type="http://schemas.openxmlformats.org/officeDocument/2006/relationships/image" Target="../media/image11.png"/></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17.xml.rels><?xml version="1.0" encoding="UTF-8" standalone="yes"?>
<Relationships xmlns="http://schemas.openxmlformats.org/package/2006/relationships"><Relationship Id="rId3" Type="http://schemas.openxmlformats.org/officeDocument/2006/relationships/image" Target="../media/image15.svg"/><Relationship Id="rId2" Type="http://schemas.openxmlformats.org/officeDocument/2006/relationships/image" Target="../media/image9.png"/><Relationship Id="rId1" Type="http://schemas.openxmlformats.org/officeDocument/2006/relationships/slideLayout" Target="../slideLayouts/slideLayout5.xml"/><Relationship Id="rId5" Type="http://schemas.openxmlformats.org/officeDocument/2006/relationships/image" Target="../media/image17.svg"/><Relationship Id="rId4" Type="http://schemas.openxmlformats.org/officeDocument/2006/relationships/image" Target="../media/image10.png"/></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5.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5.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20.xml.rels><?xml version="1.0" encoding="UTF-8" standalone="yes"?>
<Relationships xmlns="http://schemas.openxmlformats.org/package/2006/relationships"><Relationship Id="rId3" Type="http://schemas.openxmlformats.org/officeDocument/2006/relationships/image" Target="../media/image9.png"/><Relationship Id="rId2" Type="http://schemas.openxmlformats.org/officeDocument/2006/relationships/notesSlide" Target="../notesSlides/notesSlide9.xml"/><Relationship Id="rId1" Type="http://schemas.openxmlformats.org/officeDocument/2006/relationships/slideLayout" Target="../slideLayouts/slideLayout5.xml"/><Relationship Id="rId6" Type="http://schemas.openxmlformats.org/officeDocument/2006/relationships/image" Target="../media/image17.svg"/><Relationship Id="rId5" Type="http://schemas.openxmlformats.org/officeDocument/2006/relationships/image" Target="../media/image10.png"/><Relationship Id="rId4" Type="http://schemas.openxmlformats.org/officeDocument/2006/relationships/image" Target="../media/image15.svg"/></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5.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8.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5.xml.rels><?xml version="1.0" encoding="UTF-8" standalone="yes"?>
<Relationships xmlns="http://schemas.openxmlformats.org/package/2006/relationships"><Relationship Id="rId8" Type="http://schemas.openxmlformats.org/officeDocument/2006/relationships/image" Target="../media/image7.png"/><Relationship Id="rId3" Type="http://schemas.openxmlformats.org/officeDocument/2006/relationships/image" Target="../media/image5.svg"/><Relationship Id="rId7" Type="http://schemas.openxmlformats.org/officeDocument/2006/relationships/image" Target="../media/image9.svg"/><Relationship Id="rId2" Type="http://schemas.openxmlformats.org/officeDocument/2006/relationships/image" Target="../media/image4.png"/><Relationship Id="rId1" Type="http://schemas.openxmlformats.org/officeDocument/2006/relationships/slideLayout" Target="../slideLayouts/slideLayout5.xml"/><Relationship Id="rId6" Type="http://schemas.openxmlformats.org/officeDocument/2006/relationships/image" Target="../media/image6.png"/><Relationship Id="rId5" Type="http://schemas.openxmlformats.org/officeDocument/2006/relationships/image" Target="../media/image7.svg"/><Relationship Id="rId4" Type="http://schemas.openxmlformats.org/officeDocument/2006/relationships/image" Target="../media/image5.png"/><Relationship Id="rId9" Type="http://schemas.openxmlformats.org/officeDocument/2006/relationships/image" Target="../media/image11.svg"/></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5.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5.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82DF59D2-1652-4B23-8935-13A8F81D6103}"/>
              </a:ext>
            </a:extLst>
          </p:cNvPr>
          <p:cNvSpPr>
            <a:spLocks noGrp="1"/>
          </p:cNvSpPr>
          <p:nvPr>
            <p:ph type="ctrTitle"/>
          </p:nvPr>
        </p:nvSpPr>
        <p:spPr>
          <a:xfrm>
            <a:off x="1661871" y="1702339"/>
            <a:ext cx="8924172" cy="2630792"/>
          </a:xfrm>
        </p:spPr>
        <p:txBody>
          <a:bodyPr/>
          <a:lstStyle/>
          <a:p>
            <a:r>
              <a:rPr lang="de-DE" sz="6000" b="0" i="0" strike="noStrike" cap="none" spc="0" baseline="0" dirty="0">
                <a:solidFill>
                  <a:srgbClr val="7B2A84"/>
                </a:solidFill>
                <a:effectLst/>
                <a:latin typeface="Calibri Light"/>
                <a:ea typeface="Calibri Light"/>
                <a:cs typeface="Calibri Light"/>
              </a:rPr>
              <a:t>Empathie zum Ausdruck bringen und ein Gespräch anstoßen</a:t>
            </a:r>
          </a:p>
        </p:txBody>
      </p:sp>
      <p:sp>
        <p:nvSpPr>
          <p:cNvPr id="5" name="Subtitle 4">
            <a:extLst>
              <a:ext uri="{FF2B5EF4-FFF2-40B4-BE49-F238E27FC236}">
                <a16:creationId xmlns:a16="http://schemas.microsoft.com/office/drawing/2014/main" xmlns="" id="{7E2C493C-B994-4B35-82D2-009BDD46E5E4}"/>
              </a:ext>
            </a:extLst>
          </p:cNvPr>
          <p:cNvSpPr>
            <a:spLocks noGrp="1"/>
          </p:cNvSpPr>
          <p:nvPr>
            <p:ph type="subTitle" idx="1"/>
          </p:nvPr>
        </p:nvSpPr>
        <p:spPr/>
        <p:txBody>
          <a:bodyPr/>
          <a:lstStyle/>
          <a:p>
            <a:endParaRPr lang="en-GB"/>
          </a:p>
        </p:txBody>
      </p:sp>
      <p:sp>
        <p:nvSpPr>
          <p:cNvPr id="6" name="Text Placeholder 5">
            <a:extLst>
              <a:ext uri="{FF2B5EF4-FFF2-40B4-BE49-F238E27FC236}">
                <a16:creationId xmlns:a16="http://schemas.microsoft.com/office/drawing/2014/main" xmlns="" id="{C89327FD-916D-4D6C-BD98-202F51E03E5A}"/>
              </a:ext>
            </a:extLst>
          </p:cNvPr>
          <p:cNvSpPr>
            <a:spLocks noGrp="1"/>
          </p:cNvSpPr>
          <p:nvPr>
            <p:ph type="body" sz="quarter" idx="13"/>
          </p:nvPr>
        </p:nvSpPr>
        <p:spPr/>
        <p:txBody>
          <a:bodyPr/>
          <a:lstStyle/>
          <a:p>
            <a:r>
              <a:rPr lang="de-DE" sz="1000" b="1" i="0" strike="noStrike" cap="none" spc="0" baseline="0" dirty="0" err="1">
                <a:solidFill>
                  <a:srgbClr val="7B2A84"/>
                </a:solidFill>
                <a:effectLst/>
                <a:latin typeface="Calibri"/>
                <a:ea typeface="Calibri"/>
                <a:cs typeface="Calibri"/>
              </a:rPr>
              <a:t>Jobcode</a:t>
            </a:r>
            <a:r>
              <a:rPr lang="de-DE" sz="1000" b="1" i="0" strike="noStrike" cap="none" spc="0" baseline="0" dirty="0">
                <a:solidFill>
                  <a:srgbClr val="7B2A84"/>
                </a:solidFill>
                <a:effectLst/>
                <a:latin typeface="Calibri"/>
                <a:ea typeface="Calibri"/>
                <a:cs typeface="Calibri"/>
              </a:rPr>
              <a:t>: </a:t>
            </a:r>
            <a:r>
              <a:rPr lang="de-DE" b="1" dirty="0">
                <a:solidFill>
                  <a:srgbClr val="7B2A84"/>
                </a:solidFill>
              </a:rPr>
              <a:t>INT-20-2100142</a:t>
            </a:r>
            <a:r>
              <a:rPr lang="de-DE" sz="1000" b="1" i="0" strike="noStrike" cap="none" spc="0" baseline="0" dirty="0">
                <a:solidFill>
                  <a:srgbClr val="7B2A84"/>
                </a:solidFill>
                <a:effectLst/>
                <a:latin typeface="Calibri"/>
                <a:ea typeface="Calibri"/>
                <a:cs typeface="Calibri"/>
              </a:rPr>
              <a:t>	Datum der Aktualisierung: August </a:t>
            </a:r>
            <a:r>
              <a:rPr lang="de-DE" sz="1000" b="1" i="0" strike="noStrike" cap="none" spc="0" baseline="0" dirty="0" smtClean="0">
                <a:solidFill>
                  <a:srgbClr val="7B2A84"/>
                </a:solidFill>
                <a:effectLst/>
                <a:latin typeface="Calibri"/>
                <a:ea typeface="Calibri"/>
                <a:cs typeface="Calibri"/>
              </a:rPr>
              <a:t>2022</a:t>
            </a:r>
            <a:endParaRPr lang="de-DE" sz="1000" b="1" i="0" strike="noStrike" cap="none" spc="0" baseline="0" dirty="0">
              <a:solidFill>
                <a:srgbClr val="7B2A84"/>
              </a:solidFill>
              <a:effectLst/>
              <a:latin typeface="Calibri"/>
              <a:ea typeface="Calibri"/>
              <a:cs typeface="Calibri"/>
            </a:endParaRPr>
          </a:p>
        </p:txBody>
      </p:sp>
    </p:spTree>
    <p:extLst>
      <p:ext uri="{BB962C8B-B14F-4D97-AF65-F5344CB8AC3E}">
        <p14:creationId xmlns:p14="http://schemas.microsoft.com/office/powerpoint/2010/main" val="375113487"/>
      </p:ext>
    </p:extLst>
  </p:cSld>
  <p:clrMapOvr>
    <a:masterClrMapping/>
  </p:clrMapOvr>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0D1754A-8A7C-2844-A1B3-B9DB44513BEE}"/>
              </a:ext>
            </a:extLst>
          </p:cNvPr>
          <p:cNvSpPr>
            <a:spLocks noGrp="1"/>
          </p:cNvSpPr>
          <p:nvPr>
            <p:ph type="title"/>
          </p:nvPr>
        </p:nvSpPr>
        <p:spPr>
          <a:xfrm>
            <a:off x="5448507" y="1911781"/>
            <a:ext cx="5286703" cy="1503274"/>
          </a:xfrm>
        </p:spPr>
        <p:txBody>
          <a:bodyPr/>
          <a:lstStyle/>
          <a:p>
            <a:r>
              <a:rPr lang="de-DE" sz="6000" b="0" i="0" strike="noStrike" cap="none" spc="0" baseline="0">
                <a:solidFill>
                  <a:srgbClr val="FFFFFF"/>
                </a:solidFill>
                <a:effectLst/>
                <a:latin typeface="Calibri Light"/>
                <a:ea typeface="Calibri Light"/>
                <a:cs typeface="Calibri Light"/>
              </a:rPr>
              <a:t>Bausteine der MI: OARZ</a:t>
            </a:r>
          </a:p>
        </p:txBody>
      </p:sp>
      <p:sp>
        <p:nvSpPr>
          <p:cNvPr id="5" name="Text Placeholder 4">
            <a:extLst>
              <a:ext uri="{FF2B5EF4-FFF2-40B4-BE49-F238E27FC236}">
                <a16:creationId xmlns:a16="http://schemas.microsoft.com/office/drawing/2014/main" xmlns="" id="{9B172DC7-6EAC-0340-BED8-21E9C7B394A0}"/>
              </a:ext>
            </a:extLst>
          </p:cNvPr>
          <p:cNvSpPr>
            <a:spLocks noGrp="1"/>
          </p:cNvSpPr>
          <p:nvPr>
            <p:ph type="body" idx="1"/>
          </p:nvPr>
        </p:nvSpPr>
        <p:spPr/>
        <p:txBody>
          <a:bodyPr/>
          <a:lstStyle/>
          <a:p>
            <a:endParaRPr lang="en-GB"/>
          </a:p>
        </p:txBody>
      </p:sp>
    </p:spTree>
    <p:extLst>
      <p:ext uri="{BB962C8B-B14F-4D97-AF65-F5344CB8AC3E}">
        <p14:creationId xmlns:p14="http://schemas.microsoft.com/office/powerpoint/2010/main" val="1059441543"/>
      </p:ext>
    </p:extLst>
  </p:cSld>
  <p:clrMapOvr>
    <a:masterClrMapping/>
  </p:clrMapOvr>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2"/>
          <p:cNvSpPr>
            <a:spLocks noGrp="1" noChangeArrowheads="1"/>
          </p:cNvSpPr>
          <p:nvPr>
            <p:ph type="title"/>
          </p:nvPr>
        </p:nvSpPr>
        <p:spPr/>
        <p:txBody>
          <a:bodyPr/>
          <a:lstStyle/>
          <a:p>
            <a:pPr eaLnBrk="1" hangingPunct="1">
              <a:defRPr/>
            </a:pPr>
            <a:r>
              <a:rPr lang="de-DE" sz="3600" b="0" i="0" strike="noStrike" cap="none" spc="0" baseline="0">
                <a:solidFill>
                  <a:srgbClr val="FFFFFF"/>
                </a:solidFill>
                <a:effectLst/>
                <a:latin typeface="Calibri Light"/>
                <a:ea typeface="Calibri Light"/>
                <a:cs typeface="Calibri Light"/>
              </a:rPr>
              <a:t>Das können Sie tun – OARZ: die Bausteine der MI</a:t>
            </a:r>
          </a:p>
        </p:txBody>
      </p:sp>
      <p:sp>
        <p:nvSpPr>
          <p:cNvPr id="464899" name="Rectangle 3"/>
          <p:cNvSpPr>
            <a:spLocks noGrp="1" noChangeArrowheads="1"/>
          </p:cNvSpPr>
          <p:nvPr>
            <p:ph idx="1"/>
          </p:nvPr>
        </p:nvSpPr>
        <p:spPr/>
        <p:txBody>
          <a:bodyPr rtlCol="0">
            <a:normAutofit/>
          </a:bodyPr>
          <a:lstStyle/>
          <a:p>
            <a:pPr>
              <a:defRPr/>
            </a:pPr>
            <a:r>
              <a:rPr lang="de-DE" sz="2800" b="1" i="0" strike="noStrike" cap="none" spc="0" baseline="0">
                <a:solidFill>
                  <a:srgbClr val="8064A2"/>
                </a:solidFill>
                <a:effectLst/>
                <a:latin typeface="Calibri"/>
                <a:ea typeface="Calibri"/>
                <a:cs typeface="Calibri"/>
              </a:rPr>
              <a:t>O</a:t>
            </a:r>
            <a:r>
              <a:rPr lang="de-DE" sz="2800" b="0" i="0" strike="noStrike" cap="none" spc="0" baseline="0">
                <a:solidFill>
                  <a:srgbClr val="808080"/>
                </a:solidFill>
                <a:effectLst/>
                <a:latin typeface="Calibri"/>
                <a:ea typeface="Calibri"/>
                <a:cs typeface="Calibri"/>
              </a:rPr>
              <a:t>ffene Fragen</a:t>
            </a:r>
          </a:p>
          <a:p>
            <a:pPr>
              <a:defRPr/>
            </a:pPr>
            <a:r>
              <a:rPr lang="de-DE" sz="2800" b="1" i="0" strike="noStrike" cap="none" spc="0" baseline="0">
                <a:solidFill>
                  <a:srgbClr val="8064A2"/>
                </a:solidFill>
                <a:effectLst/>
                <a:latin typeface="Calibri"/>
                <a:ea typeface="Calibri"/>
                <a:cs typeface="Calibri"/>
              </a:rPr>
              <a:t>A</a:t>
            </a:r>
            <a:r>
              <a:rPr lang="de-DE" sz="2800" b="0" i="0" strike="noStrike" cap="none" spc="0" baseline="0">
                <a:solidFill>
                  <a:srgbClr val="808080"/>
                </a:solidFill>
                <a:effectLst/>
                <a:latin typeface="Calibri"/>
                <a:ea typeface="Calibri"/>
                <a:cs typeface="Calibri"/>
              </a:rPr>
              <a:t>ffirmationen</a:t>
            </a:r>
          </a:p>
          <a:p>
            <a:pPr>
              <a:defRPr/>
            </a:pPr>
            <a:r>
              <a:rPr lang="de-DE" sz="2800" b="1" i="0" strike="noStrike" cap="none" spc="0" baseline="0">
                <a:solidFill>
                  <a:srgbClr val="8064A2"/>
                </a:solidFill>
                <a:effectLst/>
                <a:latin typeface="Calibri"/>
                <a:ea typeface="Calibri"/>
                <a:cs typeface="Calibri"/>
              </a:rPr>
              <a:t>R</a:t>
            </a:r>
            <a:r>
              <a:rPr lang="de-DE" sz="2800" b="0" i="0" strike="noStrike" cap="none" spc="0" baseline="0">
                <a:solidFill>
                  <a:srgbClr val="808080"/>
                </a:solidFill>
                <a:effectLst/>
                <a:latin typeface="Calibri"/>
                <a:ea typeface="Calibri"/>
                <a:cs typeface="Calibri"/>
              </a:rPr>
              <a:t>eflektierendes Zuhören</a:t>
            </a:r>
          </a:p>
          <a:p>
            <a:pPr>
              <a:defRPr/>
            </a:pPr>
            <a:r>
              <a:rPr lang="de-DE" sz="2800" b="1" i="0" strike="noStrike" cap="none" spc="0" baseline="0">
                <a:solidFill>
                  <a:srgbClr val="8064A2"/>
                </a:solidFill>
                <a:effectLst/>
                <a:latin typeface="Calibri"/>
                <a:ea typeface="Calibri"/>
                <a:cs typeface="Calibri"/>
              </a:rPr>
              <a:t>Z</a:t>
            </a:r>
            <a:r>
              <a:rPr lang="de-DE" sz="2800" b="0" i="0" strike="noStrike" cap="none" spc="0" baseline="0">
                <a:solidFill>
                  <a:srgbClr val="808080"/>
                </a:solidFill>
                <a:effectLst/>
                <a:latin typeface="Calibri"/>
                <a:ea typeface="Calibri"/>
                <a:cs typeface="Calibri"/>
              </a:rPr>
              <a:t>usammenfassungen</a:t>
            </a:r>
          </a:p>
          <a:p>
            <a:pPr>
              <a:buFont typeface="Arial"/>
              <a:buChar char="•"/>
              <a:defRPr/>
            </a:pPr>
            <a:endParaRPr lang="en-US" altLang="en-US" i="1">
              <a:solidFill>
                <a:schemeClr val="tx2">
                  <a:lumMod val="75000"/>
                </a:schemeClr>
              </a:solidFill>
            </a:endParaRPr>
          </a:p>
        </p:txBody>
      </p:sp>
      <p:sp>
        <p:nvSpPr>
          <p:cNvPr id="2" name="Text Placeholder 1">
            <a:extLst>
              <a:ext uri="{FF2B5EF4-FFF2-40B4-BE49-F238E27FC236}">
                <a16:creationId xmlns:a16="http://schemas.microsoft.com/office/drawing/2014/main" xmlns="" id="{E5078FA6-3881-471D-AD58-0E7141786AB2}"/>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Goyder E, et al. </a:t>
            </a:r>
            <a:r>
              <a:rPr lang="de-DE" sz="1000" b="0" i="1" strike="noStrike" cap="none" spc="0" baseline="0">
                <a:solidFill>
                  <a:srgbClr val="898989"/>
                </a:solidFill>
                <a:effectLst/>
                <a:latin typeface="Calibri"/>
                <a:ea typeface="Calibri"/>
                <a:cs typeface="Calibri"/>
              </a:rPr>
              <a:t>Health Technol Assess. </a:t>
            </a:r>
            <a:r>
              <a:rPr lang="de-DE" sz="1000" b="0" i="0" strike="noStrike" cap="none" spc="0" baseline="0">
                <a:solidFill>
                  <a:srgbClr val="898989"/>
                </a:solidFill>
                <a:effectLst/>
                <a:latin typeface="Calibri"/>
                <a:ea typeface="Calibri"/>
                <a:cs typeface="Calibri"/>
              </a:rPr>
              <a:t>2014;18. https://www.ncbi.nlm.nih.gov/books/NBK261677/. Abgerufen im Juli 2021. </a:t>
            </a:r>
          </a:p>
        </p:txBody>
      </p:sp>
    </p:spTree>
  </p:cSld>
  <p:clrMapOvr>
    <a:masterClrMapping/>
  </p:clrMapOvr>
  <p:transition spd="slow"/>
  <p:timing>
    <p:tnLst>
      <p:par>
        <p:cTn id="1" dur="indefinite" restart="never" nodeType="tmRoot">
          <p:childTnLst>
            <p:seq concurrent="1" nextAc="seek">
              <p:cTn id="2" dur="indefinite" nodeType="mainSeq">
                <p:childTnLst>
                  <p:par>
                    <p:cTn id="3" fill="hold" nodeType="clickPar">
                      <p:stCondLst>
                        <p:cond delay="indefinite"/>
                      </p:stCondLst>
                      <p:childTnLst>
                        <p:par>
                          <p:cTn id="4" fill="hold" nodeType="withGroup">
                            <p:stCondLst>
                              <p:cond delay="0"/>
                            </p:stCondLst>
                            <p:childTnLst>
                              <p:par>
                                <p:cTn id="5" presetID="1" presetClass="entr" presetSubtype="0" fill="hold" nodeType="clickEffect">
                                  <p:stCondLst>
                                    <p:cond delay="0"/>
                                  </p:stCondLst>
                                  <p:childTnLst>
                                    <p:set>
                                      <p:cBhvr>
                                        <p:cTn id="6" dur="1" fill="hold">
                                          <p:stCondLst>
                                            <p:cond delay="0"/>
                                          </p:stCondLst>
                                        </p:cTn>
                                        <p:tgtEl>
                                          <p:spTgt spid="464899">
                                            <p:txEl>
                                              <p:pRg st="0" end="0"/>
                                            </p:txEl>
                                          </p:spTgt>
                                        </p:tgtEl>
                                        <p:attrNameLst>
                                          <p:attrName>style.visibility</p:attrName>
                                        </p:attrNameLst>
                                      </p:cBhvr>
                                      <p:to>
                                        <p:strVal val="visible"/>
                                      </p:to>
                                    </p:set>
                                  </p:childTnLst>
                                </p:cTn>
                              </p:par>
                            </p:childTnLst>
                          </p:cTn>
                        </p:par>
                      </p:childTnLst>
                    </p:cTn>
                  </p:par>
                  <p:par>
                    <p:cTn id="7" fill="hold" nodeType="clickPar">
                      <p:stCondLst>
                        <p:cond delay="indefinite"/>
                      </p:stCondLst>
                      <p:childTnLst>
                        <p:par>
                          <p:cTn id="8" fill="hold" nodeType="withGroup">
                            <p:stCondLst>
                              <p:cond delay="0"/>
                            </p:stCondLst>
                            <p:childTnLst>
                              <p:par>
                                <p:cTn id="9" presetID="1" presetClass="entr" presetSubtype="0" fill="hold" nodeType="clickEffect">
                                  <p:stCondLst>
                                    <p:cond delay="0"/>
                                  </p:stCondLst>
                                  <p:childTnLst>
                                    <p:set>
                                      <p:cBhvr>
                                        <p:cTn id="10" dur="1" fill="hold">
                                          <p:stCondLst>
                                            <p:cond delay="0"/>
                                          </p:stCondLst>
                                        </p:cTn>
                                        <p:tgtEl>
                                          <p:spTgt spid="464899">
                                            <p:txEl>
                                              <p:pRg st="1" end="1"/>
                                            </p:txEl>
                                          </p:spTgt>
                                        </p:tgtEl>
                                        <p:attrNameLst>
                                          <p:attrName>style.visibility</p:attrName>
                                        </p:attrNameLst>
                                      </p:cBhvr>
                                      <p:to>
                                        <p:strVal val="visible"/>
                                      </p:to>
                                    </p:set>
                                  </p:childTnLst>
                                </p:cTn>
                              </p:par>
                            </p:childTnLst>
                          </p:cTn>
                        </p:par>
                      </p:childTnLst>
                    </p:cTn>
                  </p:par>
                  <p:par>
                    <p:cTn id="11" fill="hold" nodeType="clickPar">
                      <p:stCondLst>
                        <p:cond delay="indefinite"/>
                      </p:stCondLst>
                      <p:childTnLst>
                        <p:par>
                          <p:cTn id="12" fill="hold" nodeType="withGroup">
                            <p:stCondLst>
                              <p:cond delay="0"/>
                            </p:stCondLst>
                            <p:childTnLst>
                              <p:par>
                                <p:cTn id="13" presetID="1" presetClass="entr" presetSubtype="0" fill="hold" nodeType="clickEffect">
                                  <p:stCondLst>
                                    <p:cond delay="0"/>
                                  </p:stCondLst>
                                  <p:childTnLst>
                                    <p:set>
                                      <p:cBhvr>
                                        <p:cTn id="14" dur="1" fill="hold">
                                          <p:stCondLst>
                                            <p:cond delay="0"/>
                                          </p:stCondLst>
                                        </p:cTn>
                                        <p:tgtEl>
                                          <p:spTgt spid="464899">
                                            <p:txEl>
                                              <p:pRg st="2" end="2"/>
                                            </p:txEl>
                                          </p:spTgt>
                                        </p:tgtEl>
                                        <p:attrNameLst>
                                          <p:attrName>style.visibility</p:attrName>
                                        </p:attrNameLst>
                                      </p:cBhvr>
                                      <p:to>
                                        <p:strVal val="visible"/>
                                      </p:to>
                                    </p:set>
                                  </p:childTnLst>
                                </p:cTn>
                              </p:par>
                            </p:childTnLst>
                          </p:cTn>
                        </p:par>
                      </p:childTnLst>
                    </p:cTn>
                  </p:par>
                  <p:par>
                    <p:cTn id="15" fill="hold" nodeType="clickPar">
                      <p:stCondLst>
                        <p:cond delay="indefinite"/>
                      </p:stCondLst>
                      <p:childTnLst>
                        <p:par>
                          <p:cTn id="16" fill="hold" nodeType="withGroup">
                            <p:stCondLst>
                              <p:cond delay="0"/>
                            </p:stCondLst>
                            <p:childTnLst>
                              <p:par>
                                <p:cTn id="17" presetID="1" presetClass="entr" presetSubtype="0" fill="hold" nodeType="clickEffect">
                                  <p:stCondLst>
                                    <p:cond delay="0"/>
                                  </p:stCondLst>
                                  <p:childTnLst>
                                    <p:set>
                                      <p:cBhvr>
                                        <p:cTn id="18" dur="1" fill="hold">
                                          <p:stCondLst>
                                            <p:cond delay="0"/>
                                          </p:stCondLst>
                                        </p:cTn>
                                        <p:tgtEl>
                                          <p:spTgt spid="464899">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3554" name="Rectangle 2"/>
          <p:cNvSpPr>
            <a:spLocks noGrp="1" noChangeArrowheads="1"/>
          </p:cNvSpPr>
          <p:nvPr>
            <p:ph type="title"/>
          </p:nvPr>
        </p:nvSpPr>
        <p:spPr/>
        <p:txBody>
          <a:bodyPr/>
          <a:lstStyle/>
          <a:p>
            <a:pPr eaLnBrk="1" hangingPunct="1">
              <a:defRPr/>
            </a:pPr>
            <a:r>
              <a:rPr lang="de-DE" sz="3600" b="1" i="0" u="sng" strike="noStrike" cap="none" spc="0" baseline="0">
                <a:solidFill>
                  <a:srgbClr val="FFFFFF"/>
                </a:solidFill>
                <a:effectLst/>
                <a:uFill>
                  <a:solidFill>
                    <a:srgbClr val="FFFFFF"/>
                  </a:solidFill>
                </a:uFill>
                <a:latin typeface="Calibri Light"/>
                <a:ea typeface="Calibri Light"/>
                <a:cs typeface="Calibri Light"/>
              </a:rPr>
              <a:t>O</a:t>
            </a:r>
            <a:r>
              <a:rPr lang="de-DE" sz="3600" b="0" i="0" strike="noStrike" cap="none" spc="0" baseline="0">
                <a:solidFill>
                  <a:srgbClr val="FFFFFF"/>
                </a:solidFill>
                <a:effectLst/>
                <a:latin typeface="Calibri Light"/>
                <a:ea typeface="Calibri Light"/>
                <a:cs typeface="Calibri Light"/>
              </a:rPr>
              <a:t>ffene Fragen</a:t>
            </a:r>
          </a:p>
        </p:txBody>
      </p:sp>
      <p:sp>
        <p:nvSpPr>
          <p:cNvPr id="32771" name="Rectangle 3"/>
          <p:cNvSpPr>
            <a:spLocks noGrp="1" noChangeArrowheads="1"/>
          </p:cNvSpPr>
          <p:nvPr>
            <p:ph idx="1"/>
          </p:nvPr>
        </p:nvSpPr>
        <p:spPr/>
        <p:txBody>
          <a:bodyPr/>
          <a:lstStyle/>
          <a:p>
            <a:pPr eaLnBrk="1" hangingPunct="1"/>
            <a:r>
              <a:rPr lang="de-DE" sz="2800" b="0" i="0" strike="noStrike" cap="none" spc="0" baseline="0">
                <a:solidFill>
                  <a:srgbClr val="808080"/>
                </a:solidFill>
                <a:effectLst/>
                <a:latin typeface="Calibri"/>
                <a:ea typeface="Calibri"/>
                <a:cs typeface="Calibri"/>
              </a:rPr>
              <a:t>Helfen Sie, Gespräche anzustoßen</a:t>
            </a:r>
          </a:p>
          <a:p>
            <a:pPr eaLnBrk="1" hangingPunct="1"/>
            <a:r>
              <a:rPr lang="de-DE" sz="2800" b="0" i="0" strike="noStrike" cap="none" spc="0" baseline="0">
                <a:solidFill>
                  <a:srgbClr val="808080"/>
                </a:solidFill>
                <a:effectLst/>
                <a:latin typeface="Calibri"/>
                <a:ea typeface="Calibri"/>
                <a:cs typeface="Calibri"/>
              </a:rPr>
              <a:t>Verbessern Sie das Verständnis und erfragen Sie die Sichtweise des Patienten </a:t>
            </a:r>
          </a:p>
          <a:p>
            <a:pPr eaLnBrk="1" hangingPunct="1"/>
            <a:r>
              <a:rPr lang="de-DE" sz="2800" b="0" i="0" strike="noStrike" cap="none" spc="0" baseline="0">
                <a:solidFill>
                  <a:srgbClr val="808080"/>
                </a:solidFill>
                <a:effectLst/>
                <a:latin typeface="Calibri"/>
                <a:ea typeface="Calibri"/>
                <a:cs typeface="Calibri"/>
              </a:rPr>
              <a:t>Vermeiden Sie vorzeitige Schlussfolgerungen und Wertungen</a:t>
            </a:r>
          </a:p>
          <a:p>
            <a:pPr lvl="1" eaLnBrk="1" hangingPunct="1"/>
            <a:r>
              <a:rPr lang="de-DE" sz="2400" b="0" i="0" strike="noStrike" cap="none" spc="0" baseline="0">
                <a:solidFill>
                  <a:srgbClr val="808080"/>
                </a:solidFill>
                <a:effectLst/>
                <a:latin typeface="Calibri"/>
                <a:ea typeface="Calibri"/>
                <a:cs typeface="Calibri"/>
              </a:rPr>
              <a:t>z. B. </a:t>
            </a:r>
            <a:r>
              <a:rPr lang="de-DE" sz="2400" b="0" i="1" strike="noStrike" cap="none" spc="0" baseline="0">
                <a:solidFill>
                  <a:srgbClr val="808080"/>
                </a:solidFill>
                <a:effectLst/>
                <a:latin typeface="Calibri"/>
                <a:ea typeface="Calibri"/>
                <a:cs typeface="Calibri"/>
              </a:rPr>
              <a:t>„Fühlen Sie sich viel besser, seit wir Ihre Medikation geändert haben?“</a:t>
            </a:r>
          </a:p>
        </p:txBody>
      </p:sp>
      <p:sp>
        <p:nvSpPr>
          <p:cNvPr id="2" name="Text Placeholder 1">
            <a:extLst>
              <a:ext uri="{FF2B5EF4-FFF2-40B4-BE49-F238E27FC236}">
                <a16:creationId xmlns:a16="http://schemas.microsoft.com/office/drawing/2014/main" xmlns="" id="{79F3A8E3-E9A4-441A-998C-F6AF89314508}"/>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Houck JM, et al</a:t>
            </a:r>
            <a:r>
              <a:rPr lang="de-DE" sz="1000" b="0" i="1" strike="noStrike" cap="none" spc="0" baseline="0">
                <a:solidFill>
                  <a:srgbClr val="898989"/>
                </a:solidFill>
                <a:effectLst/>
                <a:latin typeface="Calibri"/>
                <a:ea typeface="Calibri"/>
                <a:cs typeface="Calibri"/>
              </a:rPr>
              <a:t>. </a:t>
            </a:r>
            <a:r>
              <a:rPr lang="de-DE" sz="1000" b="0" i="0" strike="noStrike" cap="none" spc="0" baseline="0">
                <a:solidFill>
                  <a:srgbClr val="898989"/>
                </a:solidFill>
                <a:effectLst/>
                <a:latin typeface="Calibri"/>
                <a:ea typeface="Calibri"/>
                <a:cs typeface="Calibri"/>
              </a:rPr>
              <a:t>2010. http://casaa.unm.edu/download/misc25.pdf. Abgerufen im Juli 2021.</a:t>
            </a:r>
            <a:endParaRPr lang="en-GB" altLang="en-US" sz="1000" i="1">
              <a:ea typeface="HelveticaNeueLT Std Cn"/>
            </a:endParaRPr>
          </a:p>
        </p:txBody>
      </p:sp>
    </p:spTree>
  </p:cSld>
  <p:clrMapOvr>
    <a:masterClrMapping/>
  </p:clrMapOvr>
  <p:transition spd="slow"/>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2"/>
          <p:cNvSpPr>
            <a:spLocks noGrp="1" noChangeArrowheads="1"/>
          </p:cNvSpPr>
          <p:nvPr>
            <p:ph type="title"/>
          </p:nvPr>
        </p:nvSpPr>
        <p:spPr/>
        <p:txBody>
          <a:bodyPr/>
          <a:lstStyle/>
          <a:p>
            <a:pPr eaLnBrk="1" hangingPunct="1">
              <a:defRPr/>
            </a:pPr>
            <a:r>
              <a:rPr lang="de-DE" sz="3600" b="1" i="0" u="sng" strike="noStrike" cap="none" spc="0" baseline="0">
                <a:solidFill>
                  <a:srgbClr val="FFFFFF"/>
                </a:solidFill>
                <a:effectLst/>
                <a:uFill>
                  <a:solidFill>
                    <a:srgbClr val="FFFFFF"/>
                  </a:solidFill>
                </a:uFill>
                <a:latin typeface="Calibri Light"/>
                <a:ea typeface="Calibri Light"/>
                <a:cs typeface="Calibri Light"/>
              </a:rPr>
              <a:t>A</a:t>
            </a:r>
            <a:r>
              <a:rPr lang="de-DE" sz="3600" b="0" i="0" strike="noStrike" cap="none" spc="0" baseline="0">
                <a:solidFill>
                  <a:srgbClr val="FFFFFF"/>
                </a:solidFill>
                <a:effectLst/>
                <a:latin typeface="Calibri Light"/>
                <a:ea typeface="Calibri Light"/>
                <a:cs typeface="Calibri Light"/>
              </a:rPr>
              <a:t>ffirmationen</a:t>
            </a:r>
          </a:p>
        </p:txBody>
      </p:sp>
      <p:sp>
        <p:nvSpPr>
          <p:cNvPr id="33795" name="Rectangle 3"/>
          <p:cNvSpPr>
            <a:spLocks noGrp="1" noChangeArrowheads="1"/>
          </p:cNvSpPr>
          <p:nvPr>
            <p:ph idx="1"/>
          </p:nvPr>
        </p:nvSpPr>
        <p:spPr/>
        <p:txBody>
          <a:bodyPr/>
          <a:lstStyle/>
          <a:p>
            <a:pPr eaLnBrk="1" hangingPunct="1"/>
            <a:r>
              <a:rPr lang="de-DE" sz="2800" b="0" i="0" strike="noStrike" cap="none" spc="0" baseline="0">
                <a:solidFill>
                  <a:srgbClr val="808080"/>
                </a:solidFill>
                <a:effectLst/>
                <a:latin typeface="Calibri"/>
                <a:ea typeface="Calibri"/>
                <a:cs typeface="Calibri"/>
              </a:rPr>
              <a:t>Wir müssen die Moral hochhalten, damit Menschen selbst davon überzeugt sind, sich verändern zu können, wenn die Zeit gekommen ist</a:t>
            </a:r>
          </a:p>
          <a:p>
            <a:pPr eaLnBrk="1" hangingPunct="1"/>
            <a:r>
              <a:rPr lang="de-DE" sz="2800" b="0" i="0" strike="noStrike" cap="none" spc="0" baseline="0">
                <a:solidFill>
                  <a:srgbClr val="808080"/>
                </a:solidFill>
                <a:effectLst/>
                <a:latin typeface="Calibri"/>
                <a:ea typeface="Calibri"/>
                <a:cs typeface="Calibri"/>
              </a:rPr>
              <a:t>Affirmative Aussagen untermauern dies</a:t>
            </a:r>
          </a:p>
          <a:p>
            <a:pPr lvl="1" eaLnBrk="1" hangingPunct="1"/>
            <a:r>
              <a:rPr lang="de-DE" sz="2400" b="0" i="0" strike="noStrike" cap="none" spc="0" baseline="0">
                <a:solidFill>
                  <a:srgbClr val="808080"/>
                </a:solidFill>
                <a:effectLst/>
                <a:latin typeface="Calibri"/>
                <a:ea typeface="Calibri"/>
                <a:cs typeface="Calibri"/>
              </a:rPr>
              <a:t>Aussagen zur Anerkennung der Stärken des Patienten</a:t>
            </a:r>
          </a:p>
          <a:p>
            <a:pPr lvl="2" eaLnBrk="1" hangingPunct="1"/>
            <a:r>
              <a:rPr lang="de-DE" sz="2000" b="0" i="0" strike="noStrike" cap="none" spc="0" baseline="0">
                <a:solidFill>
                  <a:srgbClr val="808080"/>
                </a:solidFill>
                <a:effectLst/>
                <a:latin typeface="Calibri"/>
                <a:ea typeface="Calibri"/>
                <a:cs typeface="Calibri"/>
              </a:rPr>
              <a:t>z. B. </a:t>
            </a:r>
            <a:r>
              <a:rPr lang="de-DE" sz="2000" b="0" i="1" strike="noStrike" cap="none" spc="0" baseline="0">
                <a:solidFill>
                  <a:srgbClr val="808080"/>
                </a:solidFill>
                <a:effectLst/>
                <a:latin typeface="Calibri"/>
                <a:ea typeface="Calibri"/>
                <a:cs typeface="Calibri"/>
              </a:rPr>
              <a:t>„Sie schaffen es immer, zu Ihren Terminen zu erscheinen“</a:t>
            </a:r>
            <a:endParaRPr lang="en-US" altLang="en-US" i="1"/>
          </a:p>
          <a:p>
            <a:pPr lvl="1" eaLnBrk="1" hangingPunct="1"/>
            <a:r>
              <a:rPr lang="de-DE" sz="2400" b="0" i="0" strike="noStrike" cap="none" spc="0" baseline="0">
                <a:solidFill>
                  <a:srgbClr val="808080"/>
                </a:solidFill>
                <a:effectLst/>
                <a:latin typeface="Calibri"/>
                <a:ea typeface="Calibri"/>
                <a:cs typeface="Calibri"/>
              </a:rPr>
              <a:t>Komplimente und Lob über die Eigenschaften oder Erfolge eines Patienten</a:t>
            </a:r>
          </a:p>
          <a:p>
            <a:pPr lvl="1" eaLnBrk="1" hangingPunct="1"/>
            <a:r>
              <a:rPr lang="de-DE" sz="2400" b="0" i="0" strike="noStrike" cap="none" spc="0" baseline="0">
                <a:solidFill>
                  <a:srgbClr val="808080"/>
                </a:solidFill>
                <a:effectLst/>
                <a:latin typeface="Calibri"/>
                <a:ea typeface="Calibri"/>
                <a:cs typeface="Calibri"/>
              </a:rPr>
              <a:t>Vertrauen in die Fähigkeit zur Veränderung aufbauen</a:t>
            </a:r>
          </a:p>
        </p:txBody>
      </p:sp>
      <p:sp>
        <p:nvSpPr>
          <p:cNvPr id="2" name="Text Placeholder 1">
            <a:extLst>
              <a:ext uri="{FF2B5EF4-FFF2-40B4-BE49-F238E27FC236}">
                <a16:creationId xmlns:a16="http://schemas.microsoft.com/office/drawing/2014/main" xmlns="" id="{169CA050-7FA1-4453-B14C-157BDAB7BDC5}"/>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Houck JM, et al</a:t>
            </a:r>
            <a:r>
              <a:rPr lang="de-DE" sz="1000" b="0" i="1" strike="noStrike" cap="none" spc="0" baseline="0">
                <a:solidFill>
                  <a:srgbClr val="898989"/>
                </a:solidFill>
                <a:effectLst/>
                <a:latin typeface="Calibri"/>
                <a:ea typeface="Calibri"/>
                <a:cs typeface="Calibri"/>
              </a:rPr>
              <a:t>. </a:t>
            </a:r>
            <a:r>
              <a:rPr lang="de-DE" sz="1000" b="0" i="0" strike="noStrike" cap="none" spc="0" baseline="0">
                <a:solidFill>
                  <a:srgbClr val="898989"/>
                </a:solidFill>
                <a:effectLst/>
                <a:latin typeface="Calibri"/>
                <a:ea typeface="Calibri"/>
                <a:cs typeface="Calibri"/>
              </a:rPr>
              <a:t>2010. http://casaa.unm.edu/download/misc25.pdf. Abgerufen im Juli 2021.</a:t>
            </a:r>
            <a:endParaRPr lang="en-GB" altLang="en-US" sz="1000" i="1">
              <a:ea typeface="HelveticaNeueLT Std Cn"/>
            </a:endParaRPr>
          </a:p>
        </p:txBody>
      </p:sp>
    </p:spTree>
  </p:cSld>
  <p:clrMapOvr>
    <a:masterClrMapping/>
  </p:clrMapOvr>
  <p:transition spd="slow"/>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Rectangle 2"/>
          <p:cNvSpPr>
            <a:spLocks noGrp="1" noChangeArrowheads="1"/>
          </p:cNvSpPr>
          <p:nvPr>
            <p:ph type="title"/>
          </p:nvPr>
        </p:nvSpPr>
        <p:spPr/>
        <p:txBody>
          <a:bodyPr/>
          <a:lstStyle/>
          <a:p>
            <a:pPr eaLnBrk="1" hangingPunct="1">
              <a:defRPr/>
            </a:pPr>
            <a:r>
              <a:rPr lang="de-DE" sz="3600" b="1" i="0" u="sng" strike="noStrike" cap="none" spc="0" baseline="0">
                <a:solidFill>
                  <a:srgbClr val="FFFFFF"/>
                </a:solidFill>
                <a:effectLst/>
                <a:uFill>
                  <a:solidFill>
                    <a:srgbClr val="FFFFFF"/>
                  </a:solidFill>
                </a:uFill>
                <a:latin typeface="Calibri Light"/>
                <a:ea typeface="Calibri Light"/>
                <a:cs typeface="Calibri Light"/>
              </a:rPr>
              <a:t>R</a:t>
            </a:r>
            <a:r>
              <a:rPr lang="de-DE" sz="3600" b="0" i="0" strike="noStrike" cap="none" spc="0" baseline="0">
                <a:solidFill>
                  <a:srgbClr val="FFFFFF"/>
                </a:solidFill>
                <a:effectLst/>
                <a:latin typeface="Calibri Light"/>
                <a:ea typeface="Calibri Light"/>
                <a:cs typeface="Calibri Light"/>
              </a:rPr>
              <a:t>eflektierendes oder aktives Zuhören</a:t>
            </a:r>
            <a:endParaRPr lang="en-US" altLang="en-US" baseline="30000">
              <a:ea typeface="HelveticaNeueLT Std Med Cn"/>
            </a:endParaRPr>
          </a:p>
        </p:txBody>
      </p:sp>
      <p:sp>
        <p:nvSpPr>
          <p:cNvPr id="34819" name="Rectangle 3"/>
          <p:cNvSpPr>
            <a:spLocks noGrp="1" noChangeArrowheads="1"/>
          </p:cNvSpPr>
          <p:nvPr>
            <p:ph idx="1"/>
          </p:nvPr>
        </p:nvSpPr>
        <p:spPr/>
        <p:txBody>
          <a:bodyPr/>
          <a:lstStyle/>
          <a:p>
            <a:pPr eaLnBrk="1" hangingPunct="1"/>
            <a:r>
              <a:rPr lang="de-DE" sz="2800" b="0" i="0" strike="noStrike" cap="none" spc="0" baseline="0">
                <a:solidFill>
                  <a:srgbClr val="808080"/>
                </a:solidFill>
                <a:effectLst/>
                <a:latin typeface="Calibri"/>
                <a:ea typeface="Calibri"/>
                <a:cs typeface="Calibri"/>
              </a:rPr>
              <a:t>Dies bezieht sich darauf, wiederzugeben, was ein Patient gesagt hat, anstatt eine Frage zu stellen oder Ratschläge zu erteilen usw.</a:t>
            </a:r>
            <a:endParaRPr lang="en-US" altLang="en-US">
              <a:ea typeface="HelveticaNeueLT Std Cn"/>
            </a:endParaRPr>
          </a:p>
          <a:p>
            <a:pPr eaLnBrk="1" hangingPunct="1"/>
            <a:r>
              <a:rPr lang="de-DE" sz="2800" b="0" i="0" strike="noStrike" cap="none" spc="0" baseline="0">
                <a:solidFill>
                  <a:srgbClr val="808080"/>
                </a:solidFill>
                <a:effectLst/>
                <a:latin typeface="Calibri"/>
                <a:ea typeface="Calibri"/>
                <a:cs typeface="Calibri"/>
              </a:rPr>
              <a:t>Es zeigt, dass Sie zuhören</a:t>
            </a:r>
          </a:p>
          <a:p>
            <a:pPr eaLnBrk="1" hangingPunct="1"/>
            <a:r>
              <a:rPr lang="de-DE" sz="2800" b="0" i="0" strike="noStrike" cap="none" spc="0" baseline="0">
                <a:solidFill>
                  <a:srgbClr val="808080"/>
                </a:solidFill>
                <a:effectLst/>
                <a:latin typeface="Calibri"/>
                <a:ea typeface="Calibri"/>
                <a:cs typeface="Calibri"/>
              </a:rPr>
              <a:t>Hält das Gespräch am Laufen und erweitert es</a:t>
            </a:r>
          </a:p>
          <a:p>
            <a:pPr eaLnBrk="1" hangingPunct="1"/>
            <a:r>
              <a:rPr lang="de-DE" sz="2800" b="0" i="0" strike="noStrike" cap="none" spc="0" baseline="0">
                <a:solidFill>
                  <a:srgbClr val="808080"/>
                </a:solidFill>
                <a:effectLst/>
                <a:latin typeface="Calibri"/>
                <a:ea typeface="Calibri"/>
                <a:cs typeface="Calibri"/>
              </a:rPr>
              <a:t>Zeigt Anerkennung für wichtige oder intensive Emotionen des Patienten</a:t>
            </a:r>
          </a:p>
        </p:txBody>
      </p:sp>
      <p:sp>
        <p:nvSpPr>
          <p:cNvPr id="2" name="Text Placeholder 1">
            <a:extLst>
              <a:ext uri="{FF2B5EF4-FFF2-40B4-BE49-F238E27FC236}">
                <a16:creationId xmlns:a16="http://schemas.microsoft.com/office/drawing/2014/main" xmlns="" id="{48ECC03E-9A9D-4658-963F-FC259C6DFC98}"/>
              </a:ext>
            </a:extLst>
          </p:cNvPr>
          <p:cNvSpPr>
            <a:spLocks noGrp="1"/>
          </p:cNvSpPr>
          <p:nvPr>
            <p:ph type="body" sz="quarter" idx="13"/>
          </p:nvPr>
        </p:nvSpPr>
        <p:spPr>
          <a:xfrm>
            <a:off x="2378512" y="5906814"/>
            <a:ext cx="8975288" cy="777875"/>
          </a:xfrm>
        </p:spPr>
        <p:txBody>
          <a:bodyPr/>
          <a:lstStyle/>
          <a:p>
            <a:r>
              <a:rPr lang="de-DE" sz="1000" b="0" i="0" strike="noStrike" cap="none" spc="0" baseline="0">
                <a:solidFill>
                  <a:srgbClr val="898989"/>
                </a:solidFill>
                <a:effectLst/>
                <a:latin typeface="Calibri"/>
                <a:ea typeface="Calibri"/>
                <a:cs typeface="Calibri"/>
              </a:rPr>
              <a:t>1. Houck JM, et al</a:t>
            </a:r>
            <a:r>
              <a:rPr lang="de-DE" sz="1000" b="0" i="1" strike="noStrike" cap="none" spc="0" baseline="0">
                <a:solidFill>
                  <a:srgbClr val="898989"/>
                </a:solidFill>
                <a:effectLst/>
                <a:latin typeface="Calibri"/>
                <a:ea typeface="Calibri"/>
                <a:cs typeface="Calibri"/>
              </a:rPr>
              <a:t>. </a:t>
            </a:r>
            <a:r>
              <a:rPr lang="de-DE" sz="1000" b="0" i="0" strike="noStrike" cap="none" spc="0" baseline="0">
                <a:solidFill>
                  <a:srgbClr val="898989"/>
                </a:solidFill>
                <a:effectLst/>
                <a:latin typeface="Calibri"/>
                <a:ea typeface="Calibri"/>
                <a:cs typeface="Calibri"/>
              </a:rPr>
              <a:t>2010. http://casaa.unm.edu/download/misc25.pdf. Abgerufen im Juli 2021; </a:t>
            </a:r>
            <a:r>
              <a:rPr sz="1000"/>
              <a:t/>
            </a:r>
            <a:br>
              <a:rPr sz="1000"/>
            </a:br>
            <a:r>
              <a:rPr lang="de-DE" sz="1000" b="0" i="0" strike="noStrike" cap="none" spc="0" baseline="0">
                <a:solidFill>
                  <a:srgbClr val="898989"/>
                </a:solidFill>
                <a:effectLst/>
                <a:latin typeface="Calibri"/>
                <a:ea typeface="Calibri"/>
                <a:cs typeface="Calibri"/>
              </a:rPr>
              <a:t>2. MINT. 2013. https://motivationalinterviewing.org/sites/default/files/glossary_of_mi_terms-1.pdf. Abgerufen im Juli 2021; </a:t>
            </a:r>
            <a:r>
              <a:rPr sz="1000"/>
              <a:t/>
            </a:r>
            <a:br>
              <a:rPr sz="1000"/>
            </a:br>
            <a:r>
              <a:rPr lang="de-DE" sz="1000" b="0" i="0" strike="noStrike" cap="none" spc="0" baseline="0">
                <a:solidFill>
                  <a:srgbClr val="898989"/>
                </a:solidFill>
                <a:effectLst/>
                <a:latin typeface="Calibri"/>
                <a:ea typeface="Calibri"/>
                <a:cs typeface="Calibri"/>
              </a:rPr>
              <a:t>3. MINT. 2019. https://motivationalinterviewing.org/understanding-motivational-interviewing. Abgerufen im Juli 2021. </a:t>
            </a:r>
          </a:p>
        </p:txBody>
      </p:sp>
    </p:spTree>
  </p:cSld>
  <p:clrMapOvr>
    <a:masterClrMapping/>
  </p:clrMapOvr>
  <p:transition/>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a:lstStyle/>
          <a:p>
            <a:pPr eaLnBrk="1" hangingPunct="1">
              <a:defRPr/>
            </a:pPr>
            <a:r>
              <a:rPr lang="de-DE" sz="3600" b="0" i="0" strike="noStrike" cap="none" spc="0" baseline="0">
                <a:solidFill>
                  <a:srgbClr val="FFFFFF"/>
                </a:solidFill>
                <a:effectLst/>
                <a:latin typeface="Calibri Light"/>
                <a:ea typeface="Calibri Light"/>
                <a:cs typeface="Calibri Light"/>
              </a:rPr>
              <a:t>(Einfache) Wiedergabe von Inhalt</a:t>
            </a:r>
            <a:endParaRPr lang="en-US" altLang="en-US" baseline="30000">
              <a:ea typeface="HelveticaNeueLT Std Med Cn"/>
            </a:endParaRPr>
          </a:p>
        </p:txBody>
      </p:sp>
      <p:sp>
        <p:nvSpPr>
          <p:cNvPr id="35843" name="Rectangle 3"/>
          <p:cNvSpPr>
            <a:spLocks noGrp="1" noChangeArrowheads="1"/>
          </p:cNvSpPr>
          <p:nvPr>
            <p:ph idx="1"/>
          </p:nvPr>
        </p:nvSpPr>
        <p:spPr/>
        <p:txBody>
          <a:bodyPr/>
          <a:lstStyle/>
          <a:p>
            <a:pPr eaLnBrk="1" hangingPunct="1"/>
            <a:r>
              <a:rPr lang="de-DE" sz="2800" b="0" i="0" strike="noStrike" cap="none" spc="0" baseline="0">
                <a:solidFill>
                  <a:srgbClr val="808080"/>
                </a:solidFill>
                <a:effectLst/>
                <a:latin typeface="Calibri"/>
                <a:ea typeface="Calibri"/>
                <a:cs typeface="Calibri"/>
              </a:rPr>
              <a:t>Die einfachste Form der Wiedergabe</a:t>
            </a:r>
          </a:p>
          <a:p>
            <a:pPr eaLnBrk="1" hangingPunct="1"/>
            <a:r>
              <a:rPr lang="de-DE" sz="2800" b="0" i="0" strike="noStrike" cap="none" spc="0" baseline="0">
                <a:solidFill>
                  <a:srgbClr val="808080"/>
                </a:solidFill>
                <a:effectLst/>
                <a:latin typeface="Calibri"/>
                <a:ea typeface="Calibri"/>
                <a:cs typeface="Calibri"/>
              </a:rPr>
              <a:t>Wiedergabe der Kernaussage dessen, was jemand gesagt hat</a:t>
            </a:r>
            <a:endParaRPr lang="en-US" altLang="en-US" i="1"/>
          </a:p>
        </p:txBody>
      </p:sp>
      <p:sp>
        <p:nvSpPr>
          <p:cNvPr id="2" name="Text Placeholder 1">
            <a:extLst>
              <a:ext uri="{FF2B5EF4-FFF2-40B4-BE49-F238E27FC236}">
                <a16:creationId xmlns:a16="http://schemas.microsoft.com/office/drawing/2014/main" xmlns="" id="{F80FCFAA-A7EA-45FE-852B-024B80ECD049}"/>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MINT. 2013. https://motivationalinterviewing.org/sites/default/files/glossary_of_mi_terms-1.pdf. Abgerufen im Juli 2021.</a:t>
            </a:r>
          </a:p>
        </p:txBody>
      </p:sp>
      <p:grpSp>
        <p:nvGrpSpPr>
          <p:cNvPr id="8" name="Group 7">
            <a:extLst>
              <a:ext uri="{FF2B5EF4-FFF2-40B4-BE49-F238E27FC236}">
                <a16:creationId xmlns:a16="http://schemas.microsoft.com/office/drawing/2014/main" xmlns="" id="{804C557C-8F94-A44B-95F2-4B5D3D36082F}"/>
              </a:ext>
            </a:extLst>
          </p:cNvPr>
          <p:cNvGrpSpPr/>
          <p:nvPr/>
        </p:nvGrpSpPr>
        <p:grpSpPr>
          <a:xfrm>
            <a:off x="1399907" y="3242938"/>
            <a:ext cx="1570822" cy="1570822"/>
            <a:chOff x="1432193" y="2467778"/>
            <a:chExt cx="1570822" cy="1570822"/>
          </a:xfrm>
        </p:grpSpPr>
        <p:pic>
          <p:nvPicPr>
            <p:cNvPr id="9" name="Graphic 8">
              <a:extLst>
                <a:ext uri="{FF2B5EF4-FFF2-40B4-BE49-F238E27FC236}">
                  <a16:creationId xmlns:a16="http://schemas.microsoft.com/office/drawing/2014/main" xmlns="" id="{FB96C6F3-38E0-2043-BDD7-3D6242FBA38F}"/>
                </a:ext>
              </a:extLst>
            </p:cNvPr>
            <p:cNvPicPr>
              <a:picLocks noChangeAspect="1"/>
            </p:cNvPicPr>
            <p:nvPr/>
          </p:nvPicPr>
          <p:blipFill>
            <a:blip r:embed="rId3">
              <a:extLs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4"/>
                </a:ext>
              </a:extLst>
            </a:blip>
            <a:stretch>
              <a:fillRect/>
            </a:stretch>
          </p:blipFill>
          <p:spPr>
            <a:xfrm>
              <a:off x="1432193" y="2467778"/>
              <a:ext cx="1570822" cy="1570822"/>
            </a:xfrm>
            <a:prstGeom prst="rect">
              <a:avLst/>
            </a:prstGeom>
          </p:spPr>
        </p:pic>
        <p:sp>
          <p:nvSpPr>
            <p:cNvPr id="10" name="Rectangle 9">
              <a:extLst>
                <a:ext uri="{FF2B5EF4-FFF2-40B4-BE49-F238E27FC236}">
                  <a16:creationId xmlns:a16="http://schemas.microsoft.com/office/drawing/2014/main" xmlns="" id="{C465866B-D38F-C146-9235-3E2085133832}"/>
                </a:ext>
              </a:extLst>
            </p:cNvPr>
            <p:cNvSpPr/>
            <p:nvPr/>
          </p:nvSpPr>
          <p:spPr>
            <a:xfrm>
              <a:off x="1531344" y="2762481"/>
              <a:ext cx="1373024" cy="914400"/>
            </a:xfrm>
            <a:prstGeom prst="rect">
              <a:avLst/>
            </a:prstGeom>
          </p:spPr>
          <p:txBody>
            <a:bodyPr wrap="square" anchor="ctr">
              <a:spAutoFit/>
            </a:bodyPr>
            <a:lstStyle/>
            <a:p>
              <a:pPr marL="9525" lvl="1" algn="ctr"/>
              <a:r>
                <a:rPr lang="de-DE" sz="1800" b="0" i="1" strike="noStrike" cap="none" spc="0" baseline="0">
                  <a:solidFill>
                    <a:srgbClr val="FFFFFF"/>
                  </a:solidFill>
                  <a:effectLst/>
                  <a:latin typeface="Calibri"/>
                  <a:ea typeface="Calibri"/>
                  <a:cs typeface="Calibri"/>
                </a:rPr>
                <a:t>„Das hört sich so an, als ob ...“</a:t>
              </a:r>
            </a:p>
          </p:txBody>
        </p:sp>
      </p:grpSp>
      <p:grpSp>
        <p:nvGrpSpPr>
          <p:cNvPr id="11" name="Group 10">
            <a:extLst>
              <a:ext uri="{FF2B5EF4-FFF2-40B4-BE49-F238E27FC236}">
                <a16:creationId xmlns:a16="http://schemas.microsoft.com/office/drawing/2014/main" xmlns="" id="{64F6E196-2372-F04C-B70B-AAD09F39A463}"/>
              </a:ext>
            </a:extLst>
          </p:cNvPr>
          <p:cNvGrpSpPr/>
          <p:nvPr/>
        </p:nvGrpSpPr>
        <p:grpSpPr>
          <a:xfrm>
            <a:off x="8443663" y="3227023"/>
            <a:ext cx="1849916" cy="2062499"/>
            <a:chOff x="9354238" y="2088614"/>
            <a:chExt cx="1849916" cy="1849916"/>
          </a:xfrm>
        </p:grpSpPr>
        <p:pic>
          <p:nvPicPr>
            <p:cNvPr id="12" name="Graphic 11">
              <a:extLst>
                <a:ext uri="{FF2B5EF4-FFF2-40B4-BE49-F238E27FC236}">
                  <a16:creationId xmlns:a16="http://schemas.microsoft.com/office/drawing/2014/main" xmlns="" id="{D1EAC1D2-B4E1-4241-A369-AB6B4FF9892E}"/>
                </a:ext>
              </a:extLst>
            </p:cNvPr>
            <p:cNvPicPr>
              <a:picLocks noChangeAspect="1"/>
            </p:cNvPicPr>
            <p:nvPr/>
          </p:nvPicPr>
          <p:blipFill>
            <a:blip r:embed="rId5">
              <a:extLs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6"/>
                </a:ext>
              </a:extLst>
            </a:blip>
            <a:stretch>
              <a:fillRect/>
            </a:stretch>
          </p:blipFill>
          <p:spPr>
            <a:xfrm flipH="1">
              <a:off x="9354238" y="2088614"/>
              <a:ext cx="1849916" cy="1849916"/>
            </a:xfrm>
            <a:prstGeom prst="rect">
              <a:avLst/>
            </a:prstGeom>
          </p:spPr>
        </p:pic>
        <p:sp>
          <p:nvSpPr>
            <p:cNvPr id="13" name="Rectangle 12">
              <a:extLst>
                <a:ext uri="{FF2B5EF4-FFF2-40B4-BE49-F238E27FC236}">
                  <a16:creationId xmlns:a16="http://schemas.microsoft.com/office/drawing/2014/main" xmlns="" id="{FBC28E2F-6B6E-E741-A4F3-0940C464AAE2}"/>
                </a:ext>
              </a:extLst>
            </p:cNvPr>
            <p:cNvSpPr/>
            <p:nvPr/>
          </p:nvSpPr>
          <p:spPr>
            <a:xfrm>
              <a:off x="9459933" y="2264107"/>
              <a:ext cx="1612017" cy="1325059"/>
            </a:xfrm>
            <a:prstGeom prst="rect">
              <a:avLst/>
            </a:prstGeom>
          </p:spPr>
          <p:txBody>
            <a:bodyPr wrap="square" anchor="ctr">
              <a:spAutoFit/>
            </a:bodyPr>
            <a:lstStyle/>
            <a:p>
              <a:pPr marL="9525" lvl="1" algn="ctr"/>
              <a:r>
                <a:rPr lang="de-DE" sz="1800" b="0" i="1" strike="noStrike" cap="none" spc="0" baseline="0" dirty="0">
                  <a:solidFill>
                    <a:srgbClr val="FFFFFF"/>
                  </a:solidFill>
                  <a:effectLst/>
                  <a:latin typeface="Calibri"/>
                  <a:ea typeface="Calibri"/>
                  <a:cs typeface="Calibri"/>
                </a:rPr>
                <a:t>„Das hört sich so an, als ob Sie mit jedem </a:t>
              </a:r>
              <a:r>
                <a:rPr lang="de-DE" sz="1800" b="0" i="1" strike="noStrike" cap="none" spc="0" baseline="0" dirty="0" smtClean="0">
                  <a:solidFill>
                    <a:srgbClr val="FFFFFF"/>
                  </a:solidFill>
                  <a:effectLst/>
                  <a:latin typeface="Calibri"/>
                  <a:ea typeface="Calibri"/>
                  <a:cs typeface="Calibri"/>
                </a:rPr>
                <a:t>aneinander-geraten </a:t>
              </a:r>
              <a:r>
                <a:rPr lang="de-DE" sz="1800" b="0" i="1" strike="noStrike" cap="none" spc="0" baseline="0" dirty="0">
                  <a:solidFill>
                    <a:srgbClr val="FFFFFF"/>
                  </a:solidFill>
                  <a:effectLst/>
                  <a:latin typeface="Calibri"/>
                  <a:ea typeface="Calibri"/>
                  <a:cs typeface="Calibri"/>
                </a:rPr>
                <a:t>sind“</a:t>
              </a:r>
            </a:p>
          </p:txBody>
        </p:sp>
      </p:grpSp>
      <p:grpSp>
        <p:nvGrpSpPr>
          <p:cNvPr id="14" name="Group 13">
            <a:extLst>
              <a:ext uri="{FF2B5EF4-FFF2-40B4-BE49-F238E27FC236}">
                <a16:creationId xmlns:a16="http://schemas.microsoft.com/office/drawing/2014/main" xmlns="" id="{EF3C1148-7A91-5548-9C2C-CE38C47E9244}"/>
              </a:ext>
            </a:extLst>
          </p:cNvPr>
          <p:cNvGrpSpPr/>
          <p:nvPr/>
        </p:nvGrpSpPr>
        <p:grpSpPr>
          <a:xfrm>
            <a:off x="5587389" y="3321433"/>
            <a:ext cx="1839816" cy="1968090"/>
            <a:chOff x="6224531" y="2077598"/>
            <a:chExt cx="1839816" cy="1968090"/>
          </a:xfrm>
        </p:grpSpPr>
        <p:pic>
          <p:nvPicPr>
            <p:cNvPr id="15" name="Graphic 14">
              <a:extLst>
                <a:ext uri="{FF2B5EF4-FFF2-40B4-BE49-F238E27FC236}">
                  <a16:creationId xmlns:a16="http://schemas.microsoft.com/office/drawing/2014/main" xmlns="" id="{D1E2DFE1-E5A3-2C48-A3DF-69C1BAFF3208}"/>
                </a:ext>
              </a:extLst>
            </p:cNvPr>
            <p:cNvPicPr>
              <a:picLocks noChangeAspect="1"/>
            </p:cNvPicPr>
            <p:nvPr/>
          </p:nvPicPr>
          <p:blipFill>
            <a:blip r:embed="rId7">
              <a:extLs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8"/>
                </a:ext>
              </a:extLst>
            </a:blip>
            <a:stretch>
              <a:fillRect/>
            </a:stretch>
          </p:blipFill>
          <p:spPr>
            <a:xfrm>
              <a:off x="6224531" y="2077598"/>
              <a:ext cx="1839816" cy="1968090"/>
            </a:xfrm>
            <a:prstGeom prst="rect">
              <a:avLst/>
            </a:prstGeom>
          </p:spPr>
        </p:pic>
        <p:sp>
          <p:nvSpPr>
            <p:cNvPr id="16" name="Rectangle 15">
              <a:extLst>
                <a:ext uri="{FF2B5EF4-FFF2-40B4-BE49-F238E27FC236}">
                  <a16:creationId xmlns:a16="http://schemas.microsoft.com/office/drawing/2014/main" xmlns="" id="{05A67BDD-5DB6-5347-BDDE-0685D7966EF2}"/>
                </a:ext>
              </a:extLst>
            </p:cNvPr>
            <p:cNvSpPr/>
            <p:nvPr/>
          </p:nvSpPr>
          <p:spPr>
            <a:xfrm>
              <a:off x="6299324" y="2288193"/>
              <a:ext cx="1703818" cy="1188720"/>
            </a:xfrm>
            <a:prstGeom prst="rect">
              <a:avLst/>
            </a:prstGeom>
          </p:spPr>
          <p:txBody>
            <a:bodyPr wrap="square" anchor="ctr">
              <a:spAutoFit/>
            </a:bodyPr>
            <a:lstStyle/>
            <a:p>
              <a:pPr marL="9525" lvl="1" algn="ctr"/>
              <a:r>
                <a:rPr lang="de-DE" sz="1800" b="0" i="1" strike="noStrike" cap="none" spc="0" baseline="0">
                  <a:solidFill>
                    <a:srgbClr val="FFFFFF"/>
                  </a:solidFill>
                  <a:effectLst/>
                  <a:latin typeface="Calibri"/>
                  <a:ea typeface="Calibri"/>
                  <a:cs typeface="Calibri"/>
                </a:rPr>
                <a:t>„Ich hatte diese Woche </a:t>
              </a:r>
              <a:r>
                <a:rPr sz="1800"/>
                <a:t/>
              </a:r>
              <a:br>
                <a:rPr sz="1800"/>
              </a:br>
              <a:r>
                <a:rPr lang="de-DE" sz="1800" b="0" i="1" strike="noStrike" cap="none" spc="0" baseline="0">
                  <a:solidFill>
                    <a:srgbClr val="FFFFFF"/>
                  </a:solidFill>
                  <a:effectLst/>
                  <a:latin typeface="Calibri"/>
                  <a:ea typeface="Calibri"/>
                  <a:cs typeface="Calibri"/>
                </a:rPr>
                <a:t>so oft Streit zu Hause“</a:t>
              </a:r>
            </a:p>
          </p:txBody>
        </p:sp>
      </p:grpSp>
      <p:grpSp>
        <p:nvGrpSpPr>
          <p:cNvPr id="17" name="Group 16">
            <a:extLst>
              <a:ext uri="{FF2B5EF4-FFF2-40B4-BE49-F238E27FC236}">
                <a16:creationId xmlns:a16="http://schemas.microsoft.com/office/drawing/2014/main" xmlns="" id="{C71C05F0-11D2-F044-BA94-AB638FFAD02C}"/>
              </a:ext>
            </a:extLst>
          </p:cNvPr>
          <p:cNvGrpSpPr/>
          <p:nvPr/>
        </p:nvGrpSpPr>
        <p:grpSpPr>
          <a:xfrm>
            <a:off x="3278436" y="3654691"/>
            <a:ext cx="1583981" cy="1583981"/>
            <a:chOff x="3461745" y="2275900"/>
            <a:chExt cx="1583981" cy="1583981"/>
          </a:xfrm>
        </p:grpSpPr>
        <p:pic>
          <p:nvPicPr>
            <p:cNvPr id="18" name="Graphic 17">
              <a:extLst>
                <a:ext uri="{FF2B5EF4-FFF2-40B4-BE49-F238E27FC236}">
                  <a16:creationId xmlns:a16="http://schemas.microsoft.com/office/drawing/2014/main" xmlns="" id="{8A0FA3CC-E889-4B4A-A33E-6A5D297C5D11}"/>
                </a:ext>
              </a:extLst>
            </p:cNvPr>
            <p:cNvPicPr>
              <a:picLocks noChangeAspect="1"/>
            </p:cNvPicPr>
            <p:nvPr/>
          </p:nvPicPr>
          <p:blipFill>
            <a:blip r:embed="rId9">
              <a:extLs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10"/>
                </a:ext>
              </a:extLst>
            </a:blip>
            <a:stretch>
              <a:fillRect/>
            </a:stretch>
          </p:blipFill>
          <p:spPr>
            <a:xfrm>
              <a:off x="3461745" y="2275900"/>
              <a:ext cx="1583981" cy="1583981"/>
            </a:xfrm>
            <a:prstGeom prst="rect">
              <a:avLst/>
            </a:prstGeom>
          </p:spPr>
        </p:pic>
        <p:sp>
          <p:nvSpPr>
            <p:cNvPr id="19" name="Rectangle 18">
              <a:extLst>
                <a:ext uri="{FF2B5EF4-FFF2-40B4-BE49-F238E27FC236}">
                  <a16:creationId xmlns:a16="http://schemas.microsoft.com/office/drawing/2014/main" xmlns="" id="{8CE59F64-1049-2F49-9EF6-1DCD2DE1CC46}"/>
                </a:ext>
              </a:extLst>
            </p:cNvPr>
            <p:cNvSpPr/>
            <p:nvPr/>
          </p:nvSpPr>
          <p:spPr>
            <a:xfrm>
              <a:off x="3556611" y="2628441"/>
              <a:ext cx="1373024" cy="914400"/>
            </a:xfrm>
            <a:prstGeom prst="rect">
              <a:avLst/>
            </a:prstGeom>
          </p:spPr>
          <p:txBody>
            <a:bodyPr wrap="square" anchor="ctr">
              <a:spAutoFit/>
            </a:bodyPr>
            <a:lstStyle/>
            <a:p>
              <a:pPr marL="9525" lvl="1" algn="ctr"/>
              <a:r>
                <a:rPr lang="de-DE" sz="1800" b="0" i="1" strike="noStrike" cap="none" spc="0" baseline="0">
                  <a:solidFill>
                    <a:srgbClr val="FFFFFF"/>
                  </a:solidFill>
                  <a:effectLst/>
                  <a:latin typeface="Calibri"/>
                  <a:ea typeface="Calibri"/>
                  <a:cs typeface="Calibri"/>
                </a:rPr>
                <a:t>„Sie fühlen sich, als ob Sie ...“</a:t>
              </a:r>
            </a:p>
          </p:txBody>
        </p:sp>
      </p:grpSp>
      <p:sp>
        <p:nvSpPr>
          <p:cNvPr id="3" name="Rectangle 2">
            <a:extLst>
              <a:ext uri="{FF2B5EF4-FFF2-40B4-BE49-F238E27FC236}">
                <a16:creationId xmlns:a16="http://schemas.microsoft.com/office/drawing/2014/main" xmlns="" id="{D8464B3D-1B79-1844-99F4-6FA7E80C3E1C}"/>
              </a:ext>
            </a:extLst>
          </p:cNvPr>
          <p:cNvSpPr/>
          <p:nvPr/>
        </p:nvSpPr>
        <p:spPr>
          <a:xfrm>
            <a:off x="1890075" y="2622034"/>
            <a:ext cx="1900320" cy="461772"/>
          </a:xfrm>
          <a:prstGeom prst="rect">
            <a:avLst/>
          </a:prstGeom>
        </p:spPr>
        <p:txBody>
          <a:bodyPr wrap="none">
            <a:spAutoFit/>
          </a:bodyPr>
          <a:lstStyle/>
          <a:p>
            <a:pPr marL="0" lvl="1"/>
            <a:r>
              <a:rPr lang="de-DE" sz="2400" b="1" i="0" strike="noStrike" cap="none" spc="0" baseline="0">
                <a:solidFill>
                  <a:srgbClr val="8064A2"/>
                </a:solidFill>
                <a:effectLst/>
                <a:latin typeface="Calibri"/>
                <a:ea typeface="Calibri"/>
                <a:cs typeface="Calibri"/>
              </a:rPr>
              <a:t>Zum Beispiel:</a:t>
            </a:r>
          </a:p>
        </p:txBody>
      </p:sp>
      <p:sp>
        <p:nvSpPr>
          <p:cNvPr id="20" name="Rectangle 19">
            <a:extLst>
              <a:ext uri="{FF2B5EF4-FFF2-40B4-BE49-F238E27FC236}">
                <a16:creationId xmlns:a16="http://schemas.microsoft.com/office/drawing/2014/main" xmlns="" id="{8D69E774-99C2-F84B-B04B-3059F7FE3AD9}"/>
              </a:ext>
            </a:extLst>
          </p:cNvPr>
          <p:cNvSpPr/>
          <p:nvPr/>
        </p:nvSpPr>
        <p:spPr>
          <a:xfrm>
            <a:off x="5879976" y="2622034"/>
            <a:ext cx="1181507" cy="461772"/>
          </a:xfrm>
          <a:prstGeom prst="rect">
            <a:avLst/>
          </a:prstGeom>
        </p:spPr>
        <p:txBody>
          <a:bodyPr wrap="none">
            <a:spAutoFit/>
          </a:bodyPr>
          <a:lstStyle/>
          <a:p>
            <a:pPr marL="0" lvl="1"/>
            <a:r>
              <a:rPr lang="de-DE" sz="2400" b="1" i="0" strike="noStrike" cap="none" spc="0" baseline="0">
                <a:solidFill>
                  <a:srgbClr val="8064A2"/>
                </a:solidFill>
                <a:effectLst/>
                <a:latin typeface="Calibri"/>
                <a:ea typeface="Calibri"/>
                <a:cs typeface="Calibri"/>
              </a:rPr>
              <a:t>Patient</a:t>
            </a:r>
            <a:r>
              <a:rPr lang="de-DE" sz="2400" b="0" i="0" strike="noStrike" cap="none" spc="0" baseline="0">
                <a:solidFill>
                  <a:srgbClr val="8064A2"/>
                </a:solidFill>
                <a:effectLst/>
                <a:latin typeface="Calibri"/>
                <a:ea typeface="Calibri"/>
                <a:cs typeface="Calibri"/>
              </a:rPr>
              <a:t>:</a:t>
            </a:r>
          </a:p>
        </p:txBody>
      </p:sp>
      <p:sp>
        <p:nvSpPr>
          <p:cNvPr id="21" name="Rectangle 20">
            <a:extLst>
              <a:ext uri="{FF2B5EF4-FFF2-40B4-BE49-F238E27FC236}">
                <a16:creationId xmlns:a16="http://schemas.microsoft.com/office/drawing/2014/main" xmlns="" id="{99BAFCF4-E87D-5C47-B5CB-2E17A8480AF0}"/>
              </a:ext>
            </a:extLst>
          </p:cNvPr>
          <p:cNvSpPr/>
          <p:nvPr/>
        </p:nvSpPr>
        <p:spPr>
          <a:xfrm>
            <a:off x="8472263" y="2622034"/>
            <a:ext cx="1751406" cy="461772"/>
          </a:xfrm>
          <a:prstGeom prst="rect">
            <a:avLst/>
          </a:prstGeom>
        </p:spPr>
        <p:txBody>
          <a:bodyPr wrap="none">
            <a:spAutoFit/>
          </a:bodyPr>
          <a:lstStyle/>
          <a:p>
            <a:pPr marL="0" lvl="1"/>
            <a:r>
              <a:rPr lang="de-DE" sz="2400" b="1" i="0" strike="noStrike" cap="none" spc="0" baseline="0">
                <a:solidFill>
                  <a:srgbClr val="8064A2"/>
                </a:solidFill>
                <a:effectLst/>
                <a:latin typeface="Calibri"/>
                <a:ea typeface="Calibri"/>
                <a:cs typeface="Calibri"/>
              </a:rPr>
              <a:t>Interviewer:</a:t>
            </a:r>
          </a:p>
        </p:txBody>
      </p:sp>
    </p:spTree>
  </p:cSld>
  <p:clrMapOvr>
    <a:masterClrMapping/>
  </p:clrMapOvr>
  <p:transition spd="slow"/>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2"/>
          <p:cNvSpPr>
            <a:spLocks noGrp="1" noChangeArrowheads="1"/>
          </p:cNvSpPr>
          <p:nvPr>
            <p:ph type="title"/>
          </p:nvPr>
        </p:nvSpPr>
        <p:spPr/>
        <p:txBody>
          <a:bodyPr/>
          <a:lstStyle/>
          <a:p>
            <a:pPr eaLnBrk="1" hangingPunct="1">
              <a:defRPr/>
            </a:pPr>
            <a:r>
              <a:rPr lang="de-DE" sz="3600" b="0" i="0" strike="noStrike" cap="none" spc="0" baseline="0">
                <a:solidFill>
                  <a:srgbClr val="FFFFFF"/>
                </a:solidFill>
                <a:effectLst/>
                <a:latin typeface="Calibri Light"/>
                <a:ea typeface="Calibri Light"/>
                <a:cs typeface="Calibri Light"/>
              </a:rPr>
              <a:t>(Komplexe) Wiedergabe der Bedeutung</a:t>
            </a:r>
            <a:endParaRPr lang="en-US" altLang="en-US">
              <a:ea typeface="HelveticaNeueLT Std Med Cn"/>
            </a:endParaRPr>
          </a:p>
        </p:txBody>
      </p:sp>
      <p:sp>
        <p:nvSpPr>
          <p:cNvPr id="36867" name="Rectangle 3"/>
          <p:cNvSpPr>
            <a:spLocks noGrp="1" noChangeArrowheads="1"/>
          </p:cNvSpPr>
          <p:nvPr>
            <p:ph idx="1"/>
          </p:nvPr>
        </p:nvSpPr>
        <p:spPr/>
        <p:txBody>
          <a:bodyPr/>
          <a:lstStyle/>
          <a:p>
            <a:pPr eaLnBrk="1" hangingPunct="1"/>
            <a:r>
              <a:rPr lang="de-DE" sz="2800" b="0" i="0" strike="noStrike" cap="none" spc="0" baseline="0">
                <a:solidFill>
                  <a:srgbClr val="808080"/>
                </a:solidFill>
                <a:effectLst/>
                <a:latin typeface="Calibri"/>
                <a:ea typeface="Calibri"/>
                <a:cs typeface="Calibri"/>
              </a:rPr>
              <a:t>Komplizierter</a:t>
            </a:r>
          </a:p>
          <a:p>
            <a:pPr eaLnBrk="1" hangingPunct="1"/>
            <a:r>
              <a:rPr lang="de-DE" sz="2800" b="0" i="0" strike="noStrike" cap="none" spc="0" baseline="0">
                <a:solidFill>
                  <a:srgbClr val="808080"/>
                </a:solidFill>
                <a:effectLst/>
                <a:latin typeface="Calibri"/>
                <a:ea typeface="Calibri"/>
                <a:cs typeface="Calibri"/>
              </a:rPr>
              <a:t>Wiedergabe dessen, was Ihrer Meinung nach der wichtigste emotionale Inhalt dessen ist, was gesagt wurde</a:t>
            </a:r>
          </a:p>
          <a:p>
            <a:pPr eaLnBrk="1" hangingPunct="1"/>
            <a:r>
              <a:rPr lang="de-DE" sz="2800" b="0" i="0" strike="noStrike" cap="none" spc="0" baseline="0">
                <a:solidFill>
                  <a:srgbClr val="808080"/>
                </a:solidFill>
                <a:effectLst/>
                <a:latin typeface="Calibri"/>
                <a:ea typeface="Calibri"/>
                <a:cs typeface="Calibri"/>
              </a:rPr>
              <a:t>Erweitert das Gespräch jenseits einer sachlichen Aussage über Ereignisse und hin zur Bedeutung, zu Emotionen und Überzeugungen</a:t>
            </a:r>
          </a:p>
          <a:p>
            <a:pPr eaLnBrk="1" hangingPunct="1"/>
            <a:r>
              <a:rPr lang="de-DE" sz="2800" b="0" i="0" strike="noStrike" cap="none" spc="0" baseline="0">
                <a:solidFill>
                  <a:srgbClr val="808080"/>
                </a:solidFill>
                <a:effectLst/>
                <a:latin typeface="Calibri"/>
                <a:ea typeface="Calibri"/>
                <a:cs typeface="Calibri"/>
              </a:rPr>
              <a:t>Das geht auch dann, wenn Sie falsch liegen – Ihr Gegenüber wird Sie darauf hinweisen!</a:t>
            </a:r>
          </a:p>
          <a:p>
            <a:pPr lvl="1" eaLnBrk="1" hangingPunct="1"/>
            <a:r>
              <a:rPr lang="de-DE" sz="2400" b="0" i="0" strike="noStrike" cap="none" spc="0" baseline="0">
                <a:solidFill>
                  <a:srgbClr val="808080"/>
                </a:solidFill>
                <a:effectLst/>
                <a:latin typeface="Calibri"/>
                <a:ea typeface="Calibri"/>
                <a:cs typeface="Calibri"/>
              </a:rPr>
              <a:t>z. B. antworten mit: </a:t>
            </a:r>
            <a:r>
              <a:rPr lang="de-DE" sz="2400" b="0" i="1" strike="noStrike" cap="none" spc="0" baseline="0">
                <a:solidFill>
                  <a:srgbClr val="808080"/>
                </a:solidFill>
                <a:effectLst/>
                <a:latin typeface="Calibri"/>
                <a:ea typeface="Calibri"/>
                <a:cs typeface="Calibri"/>
              </a:rPr>
              <a:t>„Sie fühlen sich …, weil Sie …“</a:t>
            </a:r>
            <a:endParaRPr lang="en-GB" altLang="en-US" i="1">
              <a:cs typeface="Courier New" pitchFamily="49" charset="0"/>
            </a:endParaRPr>
          </a:p>
          <a:p>
            <a:pPr eaLnBrk="1" hangingPunct="1"/>
            <a:endParaRPr lang="en-GB" altLang="en-US">
              <a:cs typeface="Courier New" pitchFamily="49" charset="0"/>
            </a:endParaRPr>
          </a:p>
          <a:p>
            <a:pPr eaLnBrk="1" hangingPunct="1">
              <a:buFont typeface="Wingdings" pitchFamily="2" charset="2"/>
              <a:buNone/>
            </a:pPr>
            <a:endParaRPr lang="en-GB" altLang="en-US">
              <a:cs typeface="Courier New" pitchFamily="49" charset="0"/>
            </a:endParaRPr>
          </a:p>
          <a:p>
            <a:pPr eaLnBrk="1" hangingPunct="1"/>
            <a:endParaRPr lang="en-US" altLang="en-US">
              <a:ea typeface="HelveticaNeueLT Std Cn"/>
            </a:endParaRPr>
          </a:p>
          <a:p>
            <a:pPr eaLnBrk="1" hangingPunct="1"/>
            <a:endParaRPr lang="en-US" altLang="en-US">
              <a:ea typeface="Arial Unicode MS" pitchFamily="34" charset="-128"/>
              <a:cs typeface="Arial Unicode MS" pitchFamily="34" charset="-128"/>
            </a:endParaRPr>
          </a:p>
          <a:p>
            <a:pPr eaLnBrk="1" hangingPunct="1"/>
            <a:endParaRPr lang="en-US" altLang="en-US">
              <a:ea typeface="HelveticaNeueLT Std Cn"/>
            </a:endParaRPr>
          </a:p>
          <a:p>
            <a:pPr lvl="1" eaLnBrk="1" hangingPunct="1"/>
            <a:endParaRPr lang="en-US" altLang="en-US"/>
          </a:p>
        </p:txBody>
      </p:sp>
      <p:sp>
        <p:nvSpPr>
          <p:cNvPr id="2" name="Text Placeholder 1">
            <a:extLst>
              <a:ext uri="{FF2B5EF4-FFF2-40B4-BE49-F238E27FC236}">
                <a16:creationId xmlns:a16="http://schemas.microsoft.com/office/drawing/2014/main" xmlns="" id="{79D16CEF-2157-4CC0-9048-6B1101F83733}"/>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MINT. 2013. https://motivationalinterviewing.org/sites/default/files/glossary_of_mi_terms-1.pdf. Abgerufen im Juli 2021.</a:t>
            </a:r>
          </a:p>
        </p:txBody>
      </p:sp>
    </p:spTree>
  </p:cSld>
  <p:clrMapOvr>
    <a:masterClrMapping/>
  </p:clrMapOvr>
  <p:transition spd="slow"/>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4" name="Rectangle 2"/>
          <p:cNvSpPr>
            <a:spLocks noGrp="1" noChangeArrowheads="1"/>
          </p:cNvSpPr>
          <p:nvPr>
            <p:ph type="title"/>
          </p:nvPr>
        </p:nvSpPr>
        <p:spPr/>
        <p:txBody>
          <a:bodyPr/>
          <a:lstStyle/>
          <a:p>
            <a:pPr eaLnBrk="1" hangingPunct="1">
              <a:defRPr/>
            </a:pPr>
            <a:r>
              <a:rPr lang="de-DE" sz="3600" b="0" i="0" strike="noStrike" cap="none" spc="0" baseline="0">
                <a:solidFill>
                  <a:srgbClr val="FFFFFF"/>
                </a:solidFill>
                <a:effectLst/>
                <a:latin typeface="Calibri Light"/>
                <a:ea typeface="Calibri Light"/>
                <a:cs typeface="Calibri Light"/>
              </a:rPr>
              <a:t>(Komplexe) Wiedergabe der Bedeutung: Beispiel</a:t>
            </a:r>
            <a:endParaRPr lang="en-US" altLang="en-US">
              <a:cs typeface="Courier New" pitchFamily="49" charset="0"/>
            </a:endParaRPr>
          </a:p>
        </p:txBody>
      </p:sp>
      <p:sp>
        <p:nvSpPr>
          <p:cNvPr id="37891" name="Rectangle 3"/>
          <p:cNvSpPr>
            <a:spLocks noGrp="1" noChangeArrowheads="1"/>
          </p:cNvSpPr>
          <p:nvPr>
            <p:ph idx="1"/>
          </p:nvPr>
        </p:nvSpPr>
        <p:spPr/>
        <p:txBody>
          <a:bodyPr/>
          <a:lstStyle/>
          <a:p>
            <a:pPr marL="0" indent="0" eaLnBrk="1" hangingPunct="1">
              <a:buNone/>
            </a:pPr>
            <a:r>
              <a:rPr lang="en-US" altLang="en-US">
                <a:solidFill>
                  <a:srgbClr val="009900"/>
                </a:solidFill>
                <a:ea typeface="HelveticaNeueLT Std Cn"/>
              </a:rPr>
              <a:t> </a:t>
            </a:r>
            <a:endParaRPr lang="en-US" altLang="en-US" i="1">
              <a:cs typeface="Courier New" pitchFamily="49" charset="0"/>
            </a:endParaRPr>
          </a:p>
        </p:txBody>
      </p:sp>
      <p:sp>
        <p:nvSpPr>
          <p:cNvPr id="2" name="Text Placeholder 1">
            <a:extLst>
              <a:ext uri="{FF2B5EF4-FFF2-40B4-BE49-F238E27FC236}">
                <a16:creationId xmlns:a16="http://schemas.microsoft.com/office/drawing/2014/main" xmlns="" id="{C1C44AB5-7EAD-4E27-A6C7-D7418F2D8414}"/>
              </a:ext>
            </a:extLst>
          </p:cNvPr>
          <p:cNvSpPr>
            <a:spLocks noGrp="1"/>
          </p:cNvSpPr>
          <p:nvPr>
            <p:ph type="body" sz="quarter" idx="13"/>
          </p:nvPr>
        </p:nvSpPr>
        <p:spPr/>
        <p:txBody>
          <a:bodyPr/>
          <a:lstStyle/>
          <a:p>
            <a:endParaRPr lang="en-GB" dirty="0"/>
          </a:p>
        </p:txBody>
      </p:sp>
      <p:grpSp>
        <p:nvGrpSpPr>
          <p:cNvPr id="7" name="Group 6">
            <a:extLst>
              <a:ext uri="{FF2B5EF4-FFF2-40B4-BE49-F238E27FC236}">
                <a16:creationId xmlns:a16="http://schemas.microsoft.com/office/drawing/2014/main" xmlns="" id="{6A823891-E5DF-FD49-8470-2A79C8CEEC95}"/>
              </a:ext>
            </a:extLst>
          </p:cNvPr>
          <p:cNvGrpSpPr/>
          <p:nvPr/>
        </p:nvGrpSpPr>
        <p:grpSpPr>
          <a:xfrm>
            <a:off x="6652962" y="2490423"/>
            <a:ext cx="2567237" cy="2875780"/>
            <a:chOff x="9354237" y="2088613"/>
            <a:chExt cx="2567237" cy="2567237"/>
          </a:xfrm>
        </p:grpSpPr>
        <p:pic>
          <p:nvPicPr>
            <p:cNvPr id="8" name="Graphic 7">
              <a:extLst>
                <a:ext uri="{FF2B5EF4-FFF2-40B4-BE49-F238E27FC236}">
                  <a16:creationId xmlns:a16="http://schemas.microsoft.com/office/drawing/2014/main" xmlns="" id="{967C93FA-03FE-1040-A01A-A8C0660AE3AF}"/>
                </a:ext>
              </a:extLst>
            </p:cNvPr>
            <p:cNvPicPr>
              <a:picLocks noChangeAspect="1"/>
            </p:cNvPicPr>
            <p:nvPr/>
          </p:nvPicPr>
          <p:blipFill>
            <a:blip r:embed="rId2">
              <a:extLs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3"/>
                </a:ext>
              </a:extLst>
            </a:blip>
            <a:stretch>
              <a:fillRect/>
            </a:stretch>
          </p:blipFill>
          <p:spPr>
            <a:xfrm flipH="1">
              <a:off x="9354237" y="2088613"/>
              <a:ext cx="2567237" cy="2567237"/>
            </a:xfrm>
            <a:prstGeom prst="rect">
              <a:avLst/>
            </a:prstGeom>
          </p:spPr>
        </p:pic>
        <p:sp>
          <p:nvSpPr>
            <p:cNvPr id="9" name="Rectangle 8">
              <a:extLst>
                <a:ext uri="{FF2B5EF4-FFF2-40B4-BE49-F238E27FC236}">
                  <a16:creationId xmlns:a16="http://schemas.microsoft.com/office/drawing/2014/main" xmlns="" id="{99EBBA05-2E2E-C644-9E6C-AD003B2D7211}"/>
                </a:ext>
              </a:extLst>
            </p:cNvPr>
            <p:cNvSpPr/>
            <p:nvPr/>
          </p:nvSpPr>
          <p:spPr>
            <a:xfrm>
              <a:off x="9459934" y="2411018"/>
              <a:ext cx="2372641" cy="1615440"/>
            </a:xfrm>
            <a:prstGeom prst="rect">
              <a:avLst/>
            </a:prstGeom>
          </p:spPr>
          <p:txBody>
            <a:bodyPr wrap="square" anchor="ctr">
              <a:spAutoFit/>
            </a:bodyPr>
            <a:lstStyle/>
            <a:p>
              <a:pPr marL="9525" lvl="1" algn="ctr"/>
              <a:r>
                <a:rPr lang="de-DE" sz="2000" b="0" i="1" strike="noStrike" cap="none" spc="0" baseline="0" dirty="0">
                  <a:solidFill>
                    <a:srgbClr val="FFFFFF"/>
                  </a:solidFill>
                  <a:effectLst/>
                  <a:latin typeface="Calibri"/>
                  <a:ea typeface="Calibri"/>
                  <a:cs typeface="Calibri"/>
                </a:rPr>
                <a:t>„Sie fühlen sich verärgert, weil Sie das Gefühl haben, sich selbst enttäuscht zu haben“</a:t>
              </a:r>
            </a:p>
          </p:txBody>
        </p:sp>
      </p:grpSp>
      <p:grpSp>
        <p:nvGrpSpPr>
          <p:cNvPr id="10" name="Group 9">
            <a:extLst>
              <a:ext uri="{FF2B5EF4-FFF2-40B4-BE49-F238E27FC236}">
                <a16:creationId xmlns:a16="http://schemas.microsoft.com/office/drawing/2014/main" xmlns="" id="{63F339B0-EA1C-C046-8803-0256592A4330}"/>
              </a:ext>
            </a:extLst>
          </p:cNvPr>
          <p:cNvGrpSpPr/>
          <p:nvPr/>
        </p:nvGrpSpPr>
        <p:grpSpPr>
          <a:xfrm>
            <a:off x="2163338" y="2638261"/>
            <a:ext cx="3473168" cy="2727942"/>
            <a:chOff x="6224531" y="2077598"/>
            <a:chExt cx="1839816" cy="1968090"/>
          </a:xfrm>
        </p:grpSpPr>
        <p:pic>
          <p:nvPicPr>
            <p:cNvPr id="11" name="Graphic 10">
              <a:extLst>
                <a:ext uri="{FF2B5EF4-FFF2-40B4-BE49-F238E27FC236}">
                  <a16:creationId xmlns:a16="http://schemas.microsoft.com/office/drawing/2014/main" xmlns="" id="{695F7CD3-27CF-7448-B1A5-A710EDAF8185}"/>
                </a:ext>
              </a:extLst>
            </p:cNvPr>
            <p:cNvPicPr>
              <a:picLocks noChangeAspect="1"/>
            </p:cNvPicPr>
            <p:nvPr/>
          </p:nvPicPr>
          <p:blipFill>
            <a:blip r:embed="rId4">
              <a:extLs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5"/>
                </a:ext>
              </a:extLst>
            </a:blip>
            <a:stretch>
              <a:fillRect/>
            </a:stretch>
          </p:blipFill>
          <p:spPr>
            <a:xfrm>
              <a:off x="6224531" y="2077598"/>
              <a:ext cx="1839816" cy="1968090"/>
            </a:xfrm>
            <a:prstGeom prst="rect">
              <a:avLst/>
            </a:prstGeom>
          </p:spPr>
        </p:pic>
        <p:sp>
          <p:nvSpPr>
            <p:cNvPr id="12" name="Rectangle 11">
              <a:extLst>
                <a:ext uri="{FF2B5EF4-FFF2-40B4-BE49-F238E27FC236}">
                  <a16:creationId xmlns:a16="http://schemas.microsoft.com/office/drawing/2014/main" xmlns="" id="{09250F61-D8ED-554F-BE05-AC94680C7FE5}"/>
                </a:ext>
              </a:extLst>
            </p:cNvPr>
            <p:cNvSpPr/>
            <p:nvPr/>
          </p:nvSpPr>
          <p:spPr>
            <a:xfrm>
              <a:off x="6299324" y="1873498"/>
              <a:ext cx="1703818" cy="2018109"/>
            </a:xfrm>
            <a:prstGeom prst="rect">
              <a:avLst/>
            </a:prstGeom>
          </p:spPr>
          <p:txBody>
            <a:bodyPr wrap="square" anchor="ctr">
              <a:spAutoFit/>
            </a:bodyPr>
            <a:lstStyle/>
            <a:p>
              <a:pPr marL="9525" lvl="1" algn="ctr"/>
              <a:r>
                <a:rPr lang="de-DE" sz="2000" b="0" i="1" strike="noStrike" cap="none" spc="0" baseline="0" dirty="0">
                  <a:solidFill>
                    <a:srgbClr val="FFFFFF"/>
                  </a:solidFill>
                  <a:effectLst/>
                  <a:latin typeface="Calibri"/>
                  <a:ea typeface="Calibri"/>
                  <a:cs typeface="Calibri"/>
                </a:rPr>
                <a:t>„Ich habe das Medikament regelmäßig eingenommen, aber dann wurde ich dessen überdrüssig und habe es das ganze Wochenende über nicht eingenommen“</a:t>
              </a:r>
            </a:p>
          </p:txBody>
        </p:sp>
      </p:grpSp>
      <p:sp>
        <p:nvSpPr>
          <p:cNvPr id="13" name="Rectangle 12">
            <a:extLst>
              <a:ext uri="{FF2B5EF4-FFF2-40B4-BE49-F238E27FC236}">
                <a16:creationId xmlns:a16="http://schemas.microsoft.com/office/drawing/2014/main" xmlns="" id="{492ADED4-7A9E-E840-AA8C-57DEDFA7EEBE}"/>
              </a:ext>
            </a:extLst>
          </p:cNvPr>
          <p:cNvSpPr/>
          <p:nvPr/>
        </p:nvSpPr>
        <p:spPr>
          <a:xfrm>
            <a:off x="3568576" y="1885434"/>
            <a:ext cx="1181507" cy="461772"/>
          </a:xfrm>
          <a:prstGeom prst="rect">
            <a:avLst/>
          </a:prstGeom>
        </p:spPr>
        <p:txBody>
          <a:bodyPr wrap="none">
            <a:spAutoFit/>
          </a:bodyPr>
          <a:lstStyle/>
          <a:p>
            <a:pPr marL="0" lvl="1"/>
            <a:r>
              <a:rPr lang="de-DE" sz="2400" b="1" i="0" strike="noStrike" cap="none" spc="0" baseline="0">
                <a:solidFill>
                  <a:srgbClr val="8064A2"/>
                </a:solidFill>
                <a:effectLst/>
                <a:latin typeface="Calibri"/>
                <a:ea typeface="Calibri"/>
                <a:cs typeface="Calibri"/>
              </a:rPr>
              <a:t>Patient</a:t>
            </a:r>
            <a:r>
              <a:rPr lang="de-DE" sz="2400" b="0" i="0" strike="noStrike" cap="none" spc="0" baseline="0">
                <a:solidFill>
                  <a:srgbClr val="8064A2"/>
                </a:solidFill>
                <a:effectLst/>
                <a:latin typeface="Calibri"/>
                <a:ea typeface="Calibri"/>
                <a:cs typeface="Calibri"/>
              </a:rPr>
              <a:t>:</a:t>
            </a:r>
          </a:p>
        </p:txBody>
      </p:sp>
      <p:sp>
        <p:nvSpPr>
          <p:cNvPr id="14" name="Rectangle 13">
            <a:extLst>
              <a:ext uri="{FF2B5EF4-FFF2-40B4-BE49-F238E27FC236}">
                <a16:creationId xmlns:a16="http://schemas.microsoft.com/office/drawing/2014/main" xmlns="" id="{86C622E2-648F-9749-ADF9-FEDDDFBCCD79}"/>
              </a:ext>
            </a:extLst>
          </p:cNvPr>
          <p:cNvSpPr/>
          <p:nvPr/>
        </p:nvSpPr>
        <p:spPr>
          <a:xfrm>
            <a:off x="6999063" y="1885434"/>
            <a:ext cx="1751406" cy="461772"/>
          </a:xfrm>
          <a:prstGeom prst="rect">
            <a:avLst/>
          </a:prstGeom>
        </p:spPr>
        <p:txBody>
          <a:bodyPr wrap="none">
            <a:spAutoFit/>
          </a:bodyPr>
          <a:lstStyle/>
          <a:p>
            <a:pPr marL="0" lvl="1"/>
            <a:r>
              <a:rPr lang="de-DE" sz="2400" b="1" i="0" strike="noStrike" cap="none" spc="0" baseline="0">
                <a:solidFill>
                  <a:srgbClr val="8064A2"/>
                </a:solidFill>
                <a:effectLst/>
                <a:latin typeface="Calibri"/>
                <a:ea typeface="Calibri"/>
                <a:cs typeface="Calibri"/>
              </a:rPr>
              <a:t>Interviewer:</a:t>
            </a:r>
          </a:p>
        </p:txBody>
      </p:sp>
    </p:spTree>
  </p:cSld>
  <p:clrMapOvr>
    <a:masterClrMapping/>
  </p:clrMapOvr>
  <p:transition spd="slow"/>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2"/>
          <p:cNvSpPr>
            <a:spLocks noGrp="1"/>
          </p:cNvSpPr>
          <p:nvPr>
            <p:ph type="title"/>
          </p:nvPr>
        </p:nvSpPr>
        <p:spPr/>
        <p:txBody>
          <a:bodyPr/>
          <a:lstStyle/>
          <a:p>
            <a:pPr eaLnBrk="1" hangingPunct="1">
              <a:defRPr/>
            </a:pPr>
            <a:r>
              <a:rPr lang="de-DE" sz="3600" b="0" i="0" strike="noStrike" cap="none" spc="0" baseline="0">
                <a:solidFill>
                  <a:srgbClr val="FFFFFF"/>
                </a:solidFill>
                <a:effectLst/>
                <a:latin typeface="Calibri Light"/>
                <a:ea typeface="Calibri Light"/>
                <a:cs typeface="Calibri Light"/>
              </a:rPr>
              <a:t>Wiedergabe – Zusammenfassung</a:t>
            </a:r>
          </a:p>
        </p:txBody>
      </p:sp>
      <p:sp>
        <p:nvSpPr>
          <p:cNvPr id="36867" name="Rectangle 3"/>
          <p:cNvSpPr>
            <a:spLocks noGrp="1"/>
          </p:cNvSpPr>
          <p:nvPr>
            <p:ph idx="1"/>
          </p:nvPr>
        </p:nvSpPr>
        <p:spPr>
          <a:xfrm>
            <a:off x="838200" y="1473201"/>
            <a:ext cx="10439400" cy="4317999"/>
          </a:xfrm>
        </p:spPr>
        <p:txBody>
          <a:bodyPr rtlCol="0">
            <a:normAutofit/>
          </a:bodyPr>
          <a:lstStyle/>
          <a:p>
            <a:pPr>
              <a:buFont typeface="Arial"/>
              <a:buChar char="•"/>
              <a:defRPr/>
            </a:pPr>
            <a:r>
              <a:rPr lang="de-DE" sz="2800" b="0" i="0" strike="noStrike" cap="none" spc="0" baseline="0" dirty="0">
                <a:solidFill>
                  <a:srgbClr val="808080"/>
                </a:solidFill>
                <a:effectLst/>
                <a:latin typeface="Calibri"/>
                <a:ea typeface="Calibri"/>
                <a:cs typeface="Calibri"/>
              </a:rPr>
              <a:t>Reflektierendes Zuhören</a:t>
            </a:r>
            <a:endParaRPr lang="en-GB" altLang="en-US" dirty="0"/>
          </a:p>
          <a:p>
            <a:pPr lvl="1">
              <a:buFont typeface="Arial"/>
              <a:buChar char="–"/>
              <a:defRPr/>
            </a:pPr>
            <a:r>
              <a:rPr lang="de-DE" sz="2400" b="0" i="0" strike="noStrike" cap="none" spc="0" baseline="0" dirty="0">
                <a:solidFill>
                  <a:srgbClr val="808080"/>
                </a:solidFill>
                <a:effectLst/>
                <a:latin typeface="Calibri"/>
                <a:ea typeface="Calibri"/>
                <a:cs typeface="Calibri"/>
              </a:rPr>
              <a:t>Inhalt (einfach)</a:t>
            </a:r>
            <a:endParaRPr lang="en-US" altLang="en-US" sz="2800" dirty="0"/>
          </a:p>
          <a:p>
            <a:pPr lvl="2">
              <a:buFont typeface="Arial"/>
              <a:buChar char="•"/>
              <a:defRPr/>
            </a:pPr>
            <a:r>
              <a:rPr lang="de-DE" sz="2000" b="0" i="0" strike="noStrike" cap="none" spc="0" baseline="0" dirty="0">
                <a:solidFill>
                  <a:srgbClr val="808080"/>
                </a:solidFill>
                <a:effectLst/>
                <a:latin typeface="Calibri"/>
                <a:ea typeface="Calibri"/>
                <a:cs typeface="Calibri"/>
              </a:rPr>
              <a:t>Weichen Sie kaum von dem ab, was der Patient gesagt hat</a:t>
            </a:r>
          </a:p>
          <a:p>
            <a:pPr lvl="2">
              <a:buFont typeface="Arial"/>
              <a:buChar char="•"/>
              <a:defRPr/>
            </a:pPr>
            <a:r>
              <a:rPr lang="de-DE" sz="2000" b="0" i="0" strike="noStrike" cap="none" spc="0" baseline="0" dirty="0">
                <a:solidFill>
                  <a:srgbClr val="808080"/>
                </a:solidFill>
                <a:effectLst/>
                <a:latin typeface="Calibri"/>
                <a:ea typeface="Calibri"/>
                <a:cs typeface="Calibri"/>
              </a:rPr>
              <a:t>Vermittelt Aufmerksamkeit und Interesse</a:t>
            </a:r>
          </a:p>
          <a:p>
            <a:pPr lvl="1">
              <a:buFont typeface="Arial"/>
              <a:buChar char="–"/>
              <a:defRPr/>
            </a:pPr>
            <a:r>
              <a:rPr lang="de-DE" sz="2400" b="0" i="0" strike="noStrike" cap="none" spc="0" baseline="0" dirty="0">
                <a:solidFill>
                  <a:srgbClr val="808080"/>
                </a:solidFill>
                <a:effectLst/>
                <a:latin typeface="Calibri"/>
                <a:ea typeface="Calibri"/>
                <a:cs typeface="Calibri"/>
              </a:rPr>
              <a:t>Bedeutung (komplex)</a:t>
            </a:r>
          </a:p>
          <a:p>
            <a:pPr lvl="2">
              <a:buFont typeface="Arial"/>
              <a:buChar char="•"/>
              <a:defRPr/>
            </a:pPr>
            <a:r>
              <a:rPr lang="de-DE" sz="2000" b="0" i="0" strike="noStrike" cap="none" spc="0" baseline="0" dirty="0">
                <a:solidFill>
                  <a:srgbClr val="808080"/>
                </a:solidFill>
                <a:effectLst/>
                <a:latin typeface="Calibri"/>
                <a:ea typeface="Calibri"/>
                <a:cs typeface="Calibri"/>
              </a:rPr>
              <a:t>Kann weit über das hinausgehen, was gesagt wurde</a:t>
            </a:r>
          </a:p>
          <a:p>
            <a:pPr lvl="2">
              <a:buFont typeface="Arial"/>
              <a:buChar char="•"/>
              <a:defRPr/>
            </a:pPr>
            <a:r>
              <a:rPr lang="de-DE" sz="2000" b="0" i="0" strike="noStrike" cap="none" spc="0" baseline="0" dirty="0">
                <a:solidFill>
                  <a:srgbClr val="808080"/>
                </a:solidFill>
                <a:effectLst/>
                <a:latin typeface="Calibri"/>
                <a:ea typeface="Calibri"/>
                <a:cs typeface="Calibri"/>
              </a:rPr>
              <a:t>Kann sich auf Gefühle beziehen oder </a:t>
            </a:r>
            <a:r>
              <a:rPr lang="de-DE" sz="2000" b="0" i="0" strike="noStrike" cap="none" spc="0" baseline="0" dirty="0" smtClean="0">
                <a:solidFill>
                  <a:srgbClr val="808080"/>
                </a:solidFill>
                <a:effectLst/>
                <a:latin typeface="Calibri"/>
                <a:ea typeface="Calibri"/>
                <a:cs typeface="Calibri"/>
              </a:rPr>
              <a:t>verschiedene </a:t>
            </a:r>
            <a:br>
              <a:rPr lang="de-DE" sz="2000" b="0" i="0" strike="noStrike" cap="none" spc="0" baseline="0" dirty="0" smtClean="0">
                <a:solidFill>
                  <a:srgbClr val="808080"/>
                </a:solidFill>
                <a:effectLst/>
                <a:latin typeface="Calibri"/>
                <a:ea typeface="Calibri"/>
                <a:cs typeface="Calibri"/>
              </a:rPr>
            </a:br>
            <a:r>
              <a:rPr lang="de-DE" sz="2000" b="0" i="0" strike="noStrike" cap="none" spc="0" baseline="0" dirty="0" smtClean="0">
                <a:solidFill>
                  <a:srgbClr val="808080"/>
                </a:solidFill>
                <a:effectLst/>
                <a:latin typeface="Calibri"/>
                <a:ea typeface="Calibri"/>
                <a:cs typeface="Calibri"/>
              </a:rPr>
              <a:t>Elemente </a:t>
            </a:r>
            <a:r>
              <a:rPr lang="de-DE" sz="2000" b="0" i="0" strike="noStrike" cap="none" spc="0" baseline="0" dirty="0">
                <a:solidFill>
                  <a:srgbClr val="808080"/>
                </a:solidFill>
                <a:effectLst/>
                <a:latin typeface="Calibri"/>
                <a:ea typeface="Calibri"/>
                <a:cs typeface="Calibri"/>
              </a:rPr>
              <a:t>kontrastieren („</a:t>
            </a:r>
            <a:r>
              <a:rPr lang="de-DE" sz="2000" b="0" i="1" strike="noStrike" cap="none" spc="0" baseline="0" dirty="0">
                <a:solidFill>
                  <a:srgbClr val="808080"/>
                </a:solidFill>
                <a:effectLst/>
                <a:latin typeface="Calibri"/>
                <a:ea typeface="Calibri"/>
                <a:cs typeface="Calibri"/>
              </a:rPr>
              <a:t>Sie fühlen sich </a:t>
            </a:r>
            <a:r>
              <a:rPr lang="de-DE" sz="2000" b="0" i="1" strike="noStrike" cap="none" spc="0" baseline="0" dirty="0" smtClean="0">
                <a:solidFill>
                  <a:srgbClr val="808080"/>
                </a:solidFill>
                <a:effectLst/>
                <a:latin typeface="Calibri"/>
                <a:ea typeface="Calibri"/>
                <a:cs typeface="Calibri"/>
              </a:rPr>
              <a:t>im </a:t>
            </a:r>
            <a:r>
              <a:rPr lang="de-DE" sz="2000" b="0" i="1" strike="noStrike" cap="none" spc="0" baseline="0" dirty="0">
                <a:solidFill>
                  <a:srgbClr val="808080"/>
                </a:solidFill>
                <a:effectLst/>
                <a:latin typeface="Calibri"/>
                <a:ea typeface="Calibri"/>
                <a:cs typeface="Calibri"/>
              </a:rPr>
              <a:t>Moment </a:t>
            </a:r>
            <a:r>
              <a:rPr lang="de-DE" sz="2000" b="0" i="1" strike="noStrike" cap="none" spc="0" baseline="0" dirty="0" smtClean="0">
                <a:solidFill>
                  <a:srgbClr val="808080"/>
                </a:solidFill>
                <a:effectLst/>
                <a:latin typeface="Calibri"/>
                <a:ea typeface="Calibri"/>
                <a:cs typeface="Calibri"/>
              </a:rPr>
              <a:t/>
            </a:r>
            <a:br>
              <a:rPr lang="de-DE" sz="2000" b="0" i="1" strike="noStrike" cap="none" spc="0" baseline="0" dirty="0" smtClean="0">
                <a:solidFill>
                  <a:srgbClr val="808080"/>
                </a:solidFill>
                <a:effectLst/>
                <a:latin typeface="Calibri"/>
                <a:ea typeface="Calibri"/>
                <a:cs typeface="Calibri"/>
              </a:rPr>
            </a:br>
            <a:r>
              <a:rPr lang="de-DE" sz="2000" b="0" i="1" strike="noStrike" cap="none" spc="0" baseline="0" dirty="0" smtClean="0">
                <a:solidFill>
                  <a:srgbClr val="808080"/>
                </a:solidFill>
                <a:effectLst/>
                <a:latin typeface="Calibri"/>
                <a:ea typeface="Calibri"/>
                <a:cs typeface="Calibri"/>
              </a:rPr>
              <a:t>wirklich </a:t>
            </a:r>
            <a:r>
              <a:rPr lang="de-DE" sz="2000" b="0" i="1" strike="noStrike" cap="none" spc="0" baseline="0" dirty="0">
                <a:solidFill>
                  <a:srgbClr val="808080"/>
                </a:solidFill>
                <a:effectLst/>
                <a:latin typeface="Calibri"/>
                <a:ea typeface="Calibri"/>
                <a:cs typeface="Calibri"/>
              </a:rPr>
              <a:t>schlecht</a:t>
            </a:r>
            <a:r>
              <a:rPr lang="de-DE" sz="2000" b="0" i="0" strike="noStrike" cap="none" spc="0" baseline="0" dirty="0">
                <a:solidFill>
                  <a:srgbClr val="808080"/>
                </a:solidFill>
                <a:effectLst/>
                <a:latin typeface="Calibri"/>
                <a:ea typeface="Calibri"/>
                <a:cs typeface="Calibri"/>
              </a:rPr>
              <a:t>“)</a:t>
            </a:r>
          </a:p>
          <a:p>
            <a:pPr lvl="2">
              <a:buFont typeface="Arial"/>
              <a:buChar char="•"/>
              <a:defRPr/>
            </a:pPr>
            <a:r>
              <a:rPr lang="de-DE" sz="2000" b="0" i="0" strike="noStrike" cap="none" spc="0" baseline="0" dirty="0">
                <a:solidFill>
                  <a:srgbClr val="808080"/>
                </a:solidFill>
                <a:effectLst/>
                <a:latin typeface="Calibri"/>
                <a:ea typeface="Calibri"/>
                <a:cs typeface="Calibri"/>
              </a:rPr>
              <a:t>Kann zu mehr Selbsterkenntnis führen</a:t>
            </a:r>
          </a:p>
          <a:p>
            <a:pPr lvl="2">
              <a:buFont typeface="Arial"/>
              <a:buChar char="•"/>
              <a:defRPr/>
            </a:pPr>
            <a:r>
              <a:rPr lang="de-DE" sz="2000" b="0" i="0" strike="noStrike" cap="none" spc="0" baseline="0" dirty="0">
                <a:solidFill>
                  <a:srgbClr val="808080"/>
                </a:solidFill>
                <a:effectLst/>
                <a:latin typeface="Calibri"/>
                <a:ea typeface="Calibri"/>
                <a:cs typeface="Calibri"/>
              </a:rPr>
              <a:t>Kann eine Metapher sein („</a:t>
            </a:r>
            <a:r>
              <a:rPr lang="de-DE" sz="2000" b="0" i="1" strike="noStrike" cap="none" spc="0" baseline="0" dirty="0">
                <a:solidFill>
                  <a:srgbClr val="808080"/>
                </a:solidFill>
                <a:effectLst/>
                <a:latin typeface="Calibri"/>
                <a:ea typeface="Calibri"/>
                <a:cs typeface="Calibri"/>
              </a:rPr>
              <a:t>Es ist also wie ein Spiel, bei dem </a:t>
            </a:r>
            <a:r>
              <a:rPr sz="2000" dirty="0"/>
              <a:t/>
            </a:r>
            <a:br>
              <a:rPr sz="2000" dirty="0"/>
            </a:br>
            <a:r>
              <a:rPr lang="de-DE" sz="2000" b="0" i="1" strike="noStrike" cap="none" spc="0" baseline="0" dirty="0">
                <a:solidFill>
                  <a:srgbClr val="808080"/>
                </a:solidFill>
                <a:effectLst/>
                <a:latin typeface="Calibri"/>
                <a:ea typeface="Calibri"/>
                <a:cs typeface="Calibri"/>
              </a:rPr>
              <a:t>jemand die Regeln ständig ändert“</a:t>
            </a:r>
            <a:r>
              <a:rPr lang="de-DE" sz="2000" b="0" i="0" strike="noStrike" cap="none" spc="0" baseline="0" dirty="0">
                <a:solidFill>
                  <a:srgbClr val="808080"/>
                </a:solidFill>
                <a:effectLst/>
                <a:latin typeface="Calibri"/>
                <a:ea typeface="Calibri"/>
                <a:cs typeface="Calibri"/>
              </a:rPr>
              <a:t>)</a:t>
            </a:r>
          </a:p>
          <a:p>
            <a:pPr lvl="2">
              <a:buFont typeface="Arial"/>
              <a:buChar char="•"/>
              <a:defRPr/>
            </a:pPr>
            <a:endParaRPr lang="en-US" altLang="en-US" dirty="0">
              <a:ea typeface="Arial Unicode MS" pitchFamily="34" charset="-128"/>
              <a:cs typeface="Arial Unicode MS" pitchFamily="34" charset="-128"/>
            </a:endParaRPr>
          </a:p>
          <a:p>
            <a:pPr>
              <a:buNone/>
              <a:defRPr/>
            </a:pPr>
            <a:endParaRPr lang="en-US" altLang="en-US" i="1" dirty="0"/>
          </a:p>
        </p:txBody>
      </p:sp>
      <p:sp>
        <p:nvSpPr>
          <p:cNvPr id="4" name="Text Placeholder 3">
            <a:extLst>
              <a:ext uri="{FF2B5EF4-FFF2-40B4-BE49-F238E27FC236}">
                <a16:creationId xmlns:a16="http://schemas.microsoft.com/office/drawing/2014/main" xmlns="" id="{3D1F7794-7817-458D-8108-C9D160BD5D62}"/>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MINT. 2013. https://motivationalinterviewing.org/sites/default/files/glossary_of_mi_terms-1.pdf. Abgerufen im Juli 2021.</a:t>
            </a:r>
          </a:p>
        </p:txBody>
      </p:sp>
      <p:sp>
        <p:nvSpPr>
          <p:cNvPr id="34821" name="Text Box 5"/>
          <p:cNvSpPr txBox="1">
            <a:spLocks noChangeArrowheads="1"/>
          </p:cNvSpPr>
          <p:nvPr/>
        </p:nvSpPr>
        <p:spPr bwMode="auto">
          <a:xfrm>
            <a:off x="8915401" y="1590040"/>
            <a:ext cx="1864360" cy="3505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lgn="ctr">
                <a:solidFill>
                  <a:srgbClr val="000000"/>
                </a:solidFill>
                <a:miter lim="800000"/>
                <a:headEnd/>
                <a:tailEnd/>
              </a14:hiddenLine>
            </a:ext>
          </a:extLst>
        </p:spPr>
        <p:txBody>
          <a:bodyPr wrap="square">
            <a:spAutoFit/>
          </a:bodyPr>
          <a:lstStyle>
            <a:lvl1pPr>
              <a:defRPr>
                <a:solidFill>
                  <a:schemeClr val="tx1"/>
                </a:solidFill>
                <a:latin typeface="Calibri" pitchFamily="34" charset="0"/>
              </a:defRPr>
            </a:lvl1pPr>
            <a:lvl2pPr marL="742950" indent="-285750">
              <a:defRPr>
                <a:solidFill>
                  <a:schemeClr val="tx1"/>
                </a:solidFill>
                <a:latin typeface="Calibri" pitchFamily="34" charset="0"/>
              </a:defRPr>
            </a:lvl2pPr>
            <a:lvl3pPr marL="1143000" indent="-228600">
              <a:defRPr>
                <a:solidFill>
                  <a:schemeClr val="tx1"/>
                </a:solidFill>
                <a:latin typeface="Calibri" pitchFamily="34" charset="0"/>
              </a:defRPr>
            </a:lvl3pPr>
            <a:lvl4pPr marL="1600200" indent="-228600">
              <a:defRPr>
                <a:solidFill>
                  <a:schemeClr val="tx1"/>
                </a:solidFill>
                <a:latin typeface="Calibri" pitchFamily="34" charset="0"/>
              </a:defRPr>
            </a:lvl4pPr>
            <a:lvl5pPr marL="2057400" indent="-228600">
              <a:defRPr>
                <a:solidFill>
                  <a:schemeClr val="tx1"/>
                </a:solidFill>
                <a:latin typeface="Calibri" pitchFamily="34" charset="0"/>
              </a:defRPr>
            </a:lvl5pPr>
            <a:lvl6pPr marL="2514600" indent="-228600" fontAlgn="base">
              <a:spcBef>
                <a:spcPct val="0"/>
              </a:spcBef>
              <a:spcAft>
                <a:spcPct val="0"/>
              </a:spcAft>
              <a:defRPr>
                <a:solidFill>
                  <a:schemeClr val="tx1"/>
                </a:solidFill>
                <a:latin typeface="Calibri" pitchFamily="34" charset="0"/>
              </a:defRPr>
            </a:lvl6pPr>
            <a:lvl7pPr marL="2971800" indent="-228600" fontAlgn="base">
              <a:spcBef>
                <a:spcPct val="0"/>
              </a:spcBef>
              <a:spcAft>
                <a:spcPct val="0"/>
              </a:spcAft>
              <a:defRPr>
                <a:solidFill>
                  <a:schemeClr val="tx1"/>
                </a:solidFill>
                <a:latin typeface="Calibri" pitchFamily="34" charset="0"/>
              </a:defRPr>
            </a:lvl7pPr>
            <a:lvl8pPr marL="3429000" indent="-228600" fontAlgn="base">
              <a:spcBef>
                <a:spcPct val="0"/>
              </a:spcBef>
              <a:spcAft>
                <a:spcPct val="0"/>
              </a:spcAft>
              <a:defRPr>
                <a:solidFill>
                  <a:schemeClr val="tx1"/>
                </a:solidFill>
                <a:latin typeface="Calibri" pitchFamily="34" charset="0"/>
              </a:defRPr>
            </a:lvl8pPr>
            <a:lvl9pPr marL="3886200" indent="-228600" fontAlgn="base">
              <a:spcBef>
                <a:spcPct val="0"/>
              </a:spcBef>
              <a:spcAft>
                <a:spcPct val="0"/>
              </a:spcAft>
              <a:defRPr>
                <a:solidFill>
                  <a:schemeClr val="tx1"/>
                </a:solidFill>
                <a:latin typeface="Calibri" pitchFamily="34" charset="0"/>
              </a:defRPr>
            </a:lvl9pPr>
          </a:lstStyle>
          <a:p>
            <a:pPr algn="ctr" eaLnBrk="1" hangingPunct="1">
              <a:spcBef>
                <a:spcPct val="50000"/>
              </a:spcBef>
              <a:defRPr/>
            </a:pPr>
            <a:endParaRPr lang="en-GB" altLang="en-US" sz="2800" b="1" i="1">
              <a:solidFill>
                <a:schemeClr val="accent5"/>
              </a:solidFill>
              <a:latin typeface="+mn-lt"/>
              <a:cs typeface="Arial"/>
            </a:endParaRPr>
          </a:p>
          <a:p>
            <a:pPr algn="ctr" eaLnBrk="1" hangingPunct="1">
              <a:spcBef>
                <a:spcPct val="50000"/>
              </a:spcBef>
              <a:defRPr/>
            </a:pPr>
            <a:r>
              <a:rPr lang="de-DE" sz="2800" b="1" i="1" strike="noStrike" cap="none" spc="0" baseline="0">
                <a:solidFill>
                  <a:srgbClr val="4BACC6"/>
                </a:solidFill>
                <a:effectLst/>
                <a:latin typeface="Calibri"/>
                <a:ea typeface="Calibri"/>
                <a:cs typeface="Calibri"/>
              </a:rPr>
              <a:t>Je HÖHER der Einsatz, desto </a:t>
            </a:r>
          </a:p>
          <a:p>
            <a:pPr algn="ctr" eaLnBrk="1" hangingPunct="1">
              <a:spcBef>
                <a:spcPct val="50000"/>
              </a:spcBef>
              <a:defRPr/>
            </a:pPr>
            <a:r>
              <a:rPr lang="de-DE" sz="2800" b="1" i="1" strike="noStrike" cap="none" spc="0" baseline="0">
                <a:solidFill>
                  <a:srgbClr val="4BACC6"/>
                </a:solidFill>
                <a:effectLst/>
                <a:latin typeface="Calibri"/>
                <a:ea typeface="Calibri"/>
                <a:cs typeface="Calibri"/>
              </a:rPr>
              <a:t>TIEFER</a:t>
            </a:r>
            <a:r>
              <a:rPr lang="de-DE" sz="2800" b="1" i="0" strike="noStrike" cap="none" spc="0" baseline="0">
                <a:solidFill>
                  <a:srgbClr val="4BACC6"/>
                </a:solidFill>
                <a:effectLst/>
                <a:latin typeface="Calibri"/>
                <a:ea typeface="Calibri"/>
                <a:cs typeface="Calibri"/>
              </a:rPr>
              <a:t> das Gespräch</a:t>
            </a:r>
          </a:p>
        </p:txBody>
      </p:sp>
      <p:sp>
        <p:nvSpPr>
          <p:cNvPr id="6" name="Line 5"/>
          <p:cNvSpPr>
            <a:spLocks noChangeShapeType="1"/>
          </p:cNvSpPr>
          <p:nvPr/>
        </p:nvSpPr>
        <p:spPr bwMode="auto">
          <a:xfrm flipH="1">
            <a:off x="8540750" y="2008508"/>
            <a:ext cx="0" cy="3240000"/>
          </a:xfrm>
          <a:prstGeom prst="line">
            <a:avLst/>
          </a:prstGeom>
          <a:noFill/>
          <a:ln w="190500">
            <a:solidFill>
              <a:schemeClr val="accent5"/>
            </a:solidFill>
            <a:round/>
            <a:tailEnd type="triangle" w="med" len="med"/>
          </a:ln>
          <a:effectLst/>
          <a:extLst>
            <a:ext uri="{909E8E84-426E-40DD-AFC4-6F175D3DCCD1}">
              <a14:hiddenFill xmlns:a14="http://schemas.microsoft.com/office/drawing/2010/main">
                <a:noFill/>
              </a14:hiddenFill>
            </a:ext>
          </a:extLst>
        </p:spPr>
        <p:txBody>
          <a:bodyPr wrap="none">
            <a:spAutoFit/>
          </a:bodyPr>
          <a:lstStyle/>
          <a:p>
            <a:pPr>
              <a:defRPr/>
            </a:pPr>
            <a:endParaRPr lang="en-GB">
              <a:latin typeface="Arial"/>
            </a:endParaRPr>
          </a:p>
        </p:txBody>
      </p:sp>
    </p:spTree>
  </p:cSld>
  <p:clrMapOvr>
    <a:masterClrMapping/>
  </p:clrMapOvr>
  <p:transition spd="slow"/>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2"/>
          <p:cNvSpPr>
            <a:spLocks noGrp="1" noChangeArrowheads="1"/>
          </p:cNvSpPr>
          <p:nvPr>
            <p:ph type="title"/>
          </p:nvPr>
        </p:nvSpPr>
        <p:spPr/>
        <p:txBody>
          <a:bodyPr/>
          <a:lstStyle/>
          <a:p>
            <a:pPr eaLnBrk="1" hangingPunct="1">
              <a:defRPr/>
            </a:pPr>
            <a:r>
              <a:rPr lang="de-DE" sz="3600" b="0" i="0" strike="noStrike" cap="none" spc="0" baseline="0">
                <a:solidFill>
                  <a:srgbClr val="FFFFFF"/>
                </a:solidFill>
                <a:effectLst/>
                <a:latin typeface="Calibri Light"/>
                <a:ea typeface="Calibri Light"/>
                <a:cs typeface="Calibri Light"/>
              </a:rPr>
              <a:t>Verstärkte Reflexion</a:t>
            </a:r>
            <a:endParaRPr lang="en-US" altLang="en-US">
              <a:ea typeface="HelveticaNeueLT Std Med Cn"/>
            </a:endParaRPr>
          </a:p>
        </p:txBody>
      </p:sp>
      <p:sp>
        <p:nvSpPr>
          <p:cNvPr id="39939" name="Rectangle 3"/>
          <p:cNvSpPr>
            <a:spLocks noGrp="1" noChangeArrowheads="1"/>
          </p:cNvSpPr>
          <p:nvPr>
            <p:ph idx="1"/>
          </p:nvPr>
        </p:nvSpPr>
        <p:spPr/>
        <p:txBody>
          <a:bodyPr/>
          <a:lstStyle/>
          <a:p>
            <a:pPr eaLnBrk="1" hangingPunct="1"/>
            <a:r>
              <a:rPr lang="de-DE" sz="2800" b="0" i="0" strike="noStrike" cap="none" spc="0" baseline="0">
                <a:solidFill>
                  <a:srgbClr val="808080"/>
                </a:solidFill>
                <a:effectLst/>
                <a:latin typeface="Calibri"/>
                <a:ea typeface="Calibri"/>
                <a:cs typeface="Calibri"/>
              </a:rPr>
              <a:t>Übertreibung</a:t>
            </a:r>
          </a:p>
          <a:p>
            <a:pPr eaLnBrk="1" hangingPunct="1"/>
            <a:r>
              <a:rPr lang="de-DE" sz="2800" b="0" i="0" strike="noStrike" cap="none" spc="0" baseline="0">
                <a:solidFill>
                  <a:srgbClr val="808080"/>
                </a:solidFill>
                <a:effectLst/>
                <a:latin typeface="Calibri"/>
                <a:ea typeface="Calibri"/>
                <a:cs typeface="Calibri"/>
              </a:rPr>
              <a:t>Eine Aussage in übertriebener Form wiedergeben – sie in einer extremeren Form, aber ohne Sarkasmus wiedergeben</a:t>
            </a:r>
          </a:p>
          <a:p>
            <a:pPr eaLnBrk="1" hangingPunct="1"/>
            <a:r>
              <a:rPr lang="de-DE" sz="2800" b="0" i="0" strike="noStrike" cap="none" spc="0" baseline="0">
                <a:solidFill>
                  <a:srgbClr val="808080"/>
                </a:solidFill>
                <a:effectLst/>
                <a:latin typeface="Calibri"/>
                <a:ea typeface="Calibri"/>
                <a:cs typeface="Calibri"/>
              </a:rPr>
              <a:t>Dies zu hören, kann manchmal eine Neubewertung auslösen – das Gegenüber reagiert, indem es die verstärkte Reflexion ablehnt</a:t>
            </a:r>
          </a:p>
          <a:p>
            <a:pPr eaLnBrk="1" hangingPunct="1"/>
            <a:r>
              <a:rPr lang="de-DE" sz="2800" b="0" i="0" strike="noStrike" cap="none" spc="0" baseline="0">
                <a:solidFill>
                  <a:srgbClr val="808080"/>
                </a:solidFill>
                <a:effectLst/>
                <a:latin typeface="Calibri"/>
                <a:ea typeface="Calibri"/>
                <a:cs typeface="Calibri"/>
              </a:rPr>
              <a:t>Dies kann den Patienten daher eher zu positiven Veränderungen bewegen als zu Widerstand</a:t>
            </a:r>
          </a:p>
        </p:txBody>
      </p:sp>
      <p:sp>
        <p:nvSpPr>
          <p:cNvPr id="2" name="Text Placeholder 1">
            <a:extLst>
              <a:ext uri="{FF2B5EF4-FFF2-40B4-BE49-F238E27FC236}">
                <a16:creationId xmlns:a16="http://schemas.microsoft.com/office/drawing/2014/main" xmlns="" id="{41CF27E4-17C7-495E-A8DD-F9CE6B61E127}"/>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MINT. 2013. https://motivationalinterviewing.org/sites/default/files/glossary_of_mi_terms-1.pdf. Abgerufen im Juli 2021.</a:t>
            </a:r>
          </a:p>
        </p:txBody>
      </p:sp>
    </p:spTree>
  </p:cSld>
  <p:clrMapOvr>
    <a:masterClrMapping/>
  </p:clrMapOvr>
  <p:transition spd="slow"/>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98D7D78A-D49B-4396-A0EB-8F3F776871A6}"/>
              </a:ext>
            </a:extLst>
          </p:cNvPr>
          <p:cNvSpPr>
            <a:spLocks noGrp="1"/>
          </p:cNvSpPr>
          <p:nvPr>
            <p:ph type="title"/>
          </p:nvPr>
        </p:nvSpPr>
        <p:spPr/>
        <p:txBody>
          <a:bodyPr/>
          <a:lstStyle/>
          <a:p>
            <a:r>
              <a:rPr lang="de-DE" sz="3600" b="0" i="0" strike="noStrike" cap="none" spc="0" baseline="0">
                <a:solidFill>
                  <a:srgbClr val="FFFFFF"/>
                </a:solidFill>
                <a:effectLst/>
                <a:latin typeface="Calibri Light"/>
                <a:ea typeface="Calibri Light"/>
                <a:cs typeface="Calibri Light"/>
              </a:rPr>
              <a:t>Haftungsausschluss</a:t>
            </a:r>
          </a:p>
        </p:txBody>
      </p:sp>
      <p:sp>
        <p:nvSpPr>
          <p:cNvPr id="3" name="Content Placeholder 2">
            <a:extLst>
              <a:ext uri="{FF2B5EF4-FFF2-40B4-BE49-F238E27FC236}">
                <a16:creationId xmlns:a16="http://schemas.microsoft.com/office/drawing/2014/main" xmlns="" id="{BF13EC4D-D7E1-48C3-9D90-D9D4C07980DE}"/>
              </a:ext>
            </a:extLst>
          </p:cNvPr>
          <p:cNvSpPr>
            <a:spLocks noGrp="1"/>
          </p:cNvSpPr>
          <p:nvPr>
            <p:ph idx="1"/>
          </p:nvPr>
        </p:nvSpPr>
        <p:spPr/>
        <p:txBody>
          <a:bodyPr anchor="ctr"/>
          <a:lstStyle/>
          <a:p>
            <a:pPr marL="0" indent="0">
              <a:buNone/>
            </a:pPr>
            <a:r>
              <a:rPr lang="de-DE" sz="2800" b="0" i="1" strike="noStrike" cap="none" spc="0" baseline="0">
                <a:solidFill>
                  <a:srgbClr val="808080"/>
                </a:solidFill>
                <a:effectLst/>
                <a:latin typeface="Calibri"/>
                <a:ea typeface="Calibri"/>
                <a:cs typeface="Calibri"/>
              </a:rPr>
              <a:t>CF CARE wird vollständig von Vertex Pharmaceuticals (Europe) Limited finanziert. Der Inhalt wurde vom Lenkungsausschuss mit logistischer und redaktioneller Unterstützung durch das CF CARE-Sekretariat, ApotheCom, vorbereitet und entwickelt. Vertex hatte die Möglichkeit, den Inhalt und die Tools auf ihre Richtigkeit zu überprüfen.</a:t>
            </a:r>
          </a:p>
          <a:p>
            <a:endParaRPr lang="en-GB"/>
          </a:p>
        </p:txBody>
      </p:sp>
    </p:spTree>
    <p:extLst>
      <p:ext uri="{BB962C8B-B14F-4D97-AF65-F5344CB8AC3E}">
        <p14:creationId xmlns:p14="http://schemas.microsoft.com/office/powerpoint/2010/main" val="687336734"/>
      </p:ext>
    </p:extLst>
  </p:cSld>
  <p:clrMapOvr>
    <a:masterClrMapping/>
  </p:clrMapOvr>
  <p:transition/>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2"/>
          <p:cNvSpPr>
            <a:spLocks noGrp="1" noChangeArrowheads="1"/>
          </p:cNvSpPr>
          <p:nvPr>
            <p:ph type="title"/>
          </p:nvPr>
        </p:nvSpPr>
        <p:spPr/>
        <p:txBody>
          <a:bodyPr/>
          <a:lstStyle/>
          <a:p>
            <a:pPr eaLnBrk="1" hangingPunct="1">
              <a:defRPr/>
            </a:pPr>
            <a:r>
              <a:rPr lang="de-DE" sz="3600" b="0" i="0" strike="noStrike" cap="none" spc="0" baseline="0">
                <a:solidFill>
                  <a:srgbClr val="FFFFFF"/>
                </a:solidFill>
                <a:effectLst/>
                <a:latin typeface="Calibri Light"/>
                <a:ea typeface="Calibri Light"/>
                <a:cs typeface="Calibri Light"/>
              </a:rPr>
              <a:t>Verstärkte Reflexion: Beispiel</a:t>
            </a:r>
          </a:p>
        </p:txBody>
      </p:sp>
      <p:sp>
        <p:nvSpPr>
          <p:cNvPr id="40963" name="Rectangle 3"/>
          <p:cNvSpPr>
            <a:spLocks noGrp="1" noChangeArrowheads="1"/>
          </p:cNvSpPr>
          <p:nvPr>
            <p:ph idx="1"/>
          </p:nvPr>
        </p:nvSpPr>
        <p:spPr/>
        <p:txBody>
          <a:bodyPr/>
          <a:lstStyle/>
          <a:p>
            <a:pPr marL="0" indent="0" eaLnBrk="1" hangingPunct="1">
              <a:buNone/>
            </a:pPr>
            <a:r>
              <a:rPr lang="en-US" altLang="en-US">
                <a:ea typeface="Arial Unicode MS" pitchFamily="34" charset="-128"/>
              </a:rPr>
              <a:t> </a:t>
            </a:r>
            <a:endParaRPr lang="en-US" altLang="en-US">
              <a:ea typeface="HelveticaNeueLT Std Cn"/>
            </a:endParaRPr>
          </a:p>
        </p:txBody>
      </p:sp>
      <p:sp>
        <p:nvSpPr>
          <p:cNvPr id="2" name="Text Placeholder 1">
            <a:extLst>
              <a:ext uri="{FF2B5EF4-FFF2-40B4-BE49-F238E27FC236}">
                <a16:creationId xmlns:a16="http://schemas.microsoft.com/office/drawing/2014/main" xmlns="" id="{DA5C7D32-8644-4D1B-93B6-EC6C83E560D1}"/>
              </a:ext>
            </a:extLst>
          </p:cNvPr>
          <p:cNvSpPr>
            <a:spLocks noGrp="1"/>
          </p:cNvSpPr>
          <p:nvPr>
            <p:ph type="body" sz="quarter" idx="13"/>
          </p:nvPr>
        </p:nvSpPr>
        <p:spPr/>
        <p:txBody>
          <a:bodyPr/>
          <a:lstStyle/>
          <a:p>
            <a:endParaRPr lang="en-GB" dirty="0"/>
          </a:p>
        </p:txBody>
      </p:sp>
      <p:grpSp>
        <p:nvGrpSpPr>
          <p:cNvPr id="7" name="Group 6">
            <a:extLst>
              <a:ext uri="{FF2B5EF4-FFF2-40B4-BE49-F238E27FC236}">
                <a16:creationId xmlns:a16="http://schemas.microsoft.com/office/drawing/2014/main" xmlns="" id="{179BE9FA-1DDC-F44F-AAB7-1857DDB5BDE9}"/>
              </a:ext>
            </a:extLst>
          </p:cNvPr>
          <p:cNvGrpSpPr/>
          <p:nvPr/>
        </p:nvGrpSpPr>
        <p:grpSpPr>
          <a:xfrm>
            <a:off x="6652962" y="2490423"/>
            <a:ext cx="2567237" cy="2839860"/>
            <a:chOff x="9354237" y="2088613"/>
            <a:chExt cx="2567237" cy="2567237"/>
          </a:xfrm>
        </p:grpSpPr>
        <p:pic>
          <p:nvPicPr>
            <p:cNvPr id="8" name="Graphic 7">
              <a:extLst>
                <a:ext uri="{FF2B5EF4-FFF2-40B4-BE49-F238E27FC236}">
                  <a16:creationId xmlns:a16="http://schemas.microsoft.com/office/drawing/2014/main" xmlns="" id="{F845885C-1615-A34C-AD7F-18A9C6C41B1E}"/>
                </a:ext>
              </a:extLst>
            </p:cNvPr>
            <p:cNvPicPr>
              <a:picLocks noChangeAspect="1"/>
            </p:cNvPicPr>
            <p:nvPr/>
          </p:nvPicPr>
          <p:blipFill>
            <a:blip r:embed="rId3">
              <a:extLs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4"/>
                </a:ext>
              </a:extLst>
            </a:blip>
            <a:stretch>
              <a:fillRect/>
            </a:stretch>
          </p:blipFill>
          <p:spPr>
            <a:xfrm flipH="1">
              <a:off x="9354237" y="2088613"/>
              <a:ext cx="2567237" cy="2567237"/>
            </a:xfrm>
            <a:prstGeom prst="rect">
              <a:avLst/>
            </a:prstGeom>
          </p:spPr>
        </p:pic>
        <p:sp>
          <p:nvSpPr>
            <p:cNvPr id="9" name="Rectangle 8">
              <a:extLst>
                <a:ext uri="{FF2B5EF4-FFF2-40B4-BE49-F238E27FC236}">
                  <a16:creationId xmlns:a16="http://schemas.microsoft.com/office/drawing/2014/main" xmlns="" id="{63DAF653-5327-554B-B6E2-5FB00C055C9D}"/>
                </a:ext>
              </a:extLst>
            </p:cNvPr>
            <p:cNvSpPr/>
            <p:nvPr/>
          </p:nvSpPr>
          <p:spPr>
            <a:xfrm>
              <a:off x="9354238" y="2759656"/>
              <a:ext cx="2478338" cy="918161"/>
            </a:xfrm>
            <a:prstGeom prst="rect">
              <a:avLst/>
            </a:prstGeom>
          </p:spPr>
          <p:txBody>
            <a:bodyPr wrap="square" anchor="ctr">
              <a:spAutoFit/>
            </a:bodyPr>
            <a:lstStyle/>
            <a:p>
              <a:pPr marL="9525" lvl="1" algn="ctr"/>
              <a:r>
                <a:rPr lang="de-DE" sz="2000" b="0" i="1" strike="noStrike" cap="none" spc="0" baseline="0" dirty="0">
                  <a:solidFill>
                    <a:srgbClr val="FFFFFF"/>
                  </a:solidFill>
                  <a:effectLst/>
                  <a:latin typeface="Calibri"/>
                  <a:ea typeface="Calibri"/>
                  <a:cs typeface="Calibri"/>
                </a:rPr>
                <a:t>„Sie haben das Gefühl, dass niemand für Sie da ist?“</a:t>
              </a:r>
            </a:p>
          </p:txBody>
        </p:sp>
      </p:grpSp>
      <p:grpSp>
        <p:nvGrpSpPr>
          <p:cNvPr id="10" name="Group 9">
            <a:extLst>
              <a:ext uri="{FF2B5EF4-FFF2-40B4-BE49-F238E27FC236}">
                <a16:creationId xmlns:a16="http://schemas.microsoft.com/office/drawing/2014/main" xmlns="" id="{80181A13-1625-E040-B042-EE1432658D99}"/>
              </a:ext>
            </a:extLst>
          </p:cNvPr>
          <p:cNvGrpSpPr/>
          <p:nvPr/>
        </p:nvGrpSpPr>
        <p:grpSpPr>
          <a:xfrm>
            <a:off x="2029522" y="2638261"/>
            <a:ext cx="3606983" cy="2692022"/>
            <a:chOff x="6224531" y="2077598"/>
            <a:chExt cx="1839816" cy="1968090"/>
          </a:xfrm>
        </p:grpSpPr>
        <p:pic>
          <p:nvPicPr>
            <p:cNvPr id="11" name="Graphic 10">
              <a:extLst>
                <a:ext uri="{FF2B5EF4-FFF2-40B4-BE49-F238E27FC236}">
                  <a16:creationId xmlns:a16="http://schemas.microsoft.com/office/drawing/2014/main" xmlns="" id="{CBF6A7EB-D50C-B948-8FB2-BB1665C2C71D}"/>
                </a:ext>
              </a:extLst>
            </p:cNvPr>
            <p:cNvPicPr>
              <a:picLocks noChangeAspect="1"/>
            </p:cNvPicPr>
            <p:nvPr/>
          </p:nvPicPr>
          <p:blipFill>
            <a:blip r:embed="rId5">
              <a:extLs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6"/>
                </a:ext>
              </a:extLst>
            </a:blip>
            <a:stretch>
              <a:fillRect/>
            </a:stretch>
          </p:blipFill>
          <p:spPr>
            <a:xfrm>
              <a:off x="6224531" y="2077598"/>
              <a:ext cx="1839816" cy="1968090"/>
            </a:xfrm>
            <a:prstGeom prst="rect">
              <a:avLst/>
            </a:prstGeom>
          </p:spPr>
        </p:pic>
        <p:sp>
          <p:nvSpPr>
            <p:cNvPr id="12" name="Rectangle 11">
              <a:extLst>
                <a:ext uri="{FF2B5EF4-FFF2-40B4-BE49-F238E27FC236}">
                  <a16:creationId xmlns:a16="http://schemas.microsoft.com/office/drawing/2014/main" xmlns="" id="{ECC8C4BA-54F2-3349-9FEF-5262F9CBC659}"/>
                </a:ext>
              </a:extLst>
            </p:cNvPr>
            <p:cNvSpPr/>
            <p:nvPr/>
          </p:nvSpPr>
          <p:spPr>
            <a:xfrm>
              <a:off x="6299324" y="1995071"/>
              <a:ext cx="1703818" cy="1774963"/>
            </a:xfrm>
            <a:prstGeom prst="rect">
              <a:avLst/>
            </a:prstGeom>
          </p:spPr>
          <p:txBody>
            <a:bodyPr wrap="square" anchor="ctr">
              <a:spAutoFit/>
            </a:bodyPr>
            <a:lstStyle/>
            <a:p>
              <a:pPr marL="9525" lvl="1" algn="ctr"/>
              <a:r>
                <a:rPr lang="de-DE" sz="2000" b="0" i="1" strike="noStrike" cap="none" spc="0" baseline="0" dirty="0">
                  <a:solidFill>
                    <a:srgbClr val="FFFFFF"/>
                  </a:solidFill>
                  <a:effectLst/>
                  <a:latin typeface="Calibri"/>
                  <a:ea typeface="Calibri"/>
                  <a:cs typeface="Calibri"/>
                </a:rPr>
                <a:t>„Der Arzt sitzt mir immer im Nacken, wenn es um meine Medikamente und mein Essen geht, und meine Familie auch; sie haben sich alle gegen mich verschworen.“</a:t>
              </a:r>
            </a:p>
          </p:txBody>
        </p:sp>
      </p:grpSp>
      <p:sp>
        <p:nvSpPr>
          <p:cNvPr id="13" name="Rectangle 12">
            <a:extLst>
              <a:ext uri="{FF2B5EF4-FFF2-40B4-BE49-F238E27FC236}">
                <a16:creationId xmlns:a16="http://schemas.microsoft.com/office/drawing/2014/main" xmlns="" id="{837F7F60-EBB5-674B-953E-64E8DEB0A196}"/>
              </a:ext>
            </a:extLst>
          </p:cNvPr>
          <p:cNvSpPr/>
          <p:nvPr/>
        </p:nvSpPr>
        <p:spPr>
          <a:xfrm>
            <a:off x="3568576" y="1885434"/>
            <a:ext cx="1181507" cy="461772"/>
          </a:xfrm>
          <a:prstGeom prst="rect">
            <a:avLst/>
          </a:prstGeom>
        </p:spPr>
        <p:txBody>
          <a:bodyPr wrap="none">
            <a:spAutoFit/>
          </a:bodyPr>
          <a:lstStyle/>
          <a:p>
            <a:pPr marL="0" lvl="1"/>
            <a:r>
              <a:rPr lang="de-DE" sz="2400" b="1" i="0" strike="noStrike" cap="none" spc="0" baseline="0">
                <a:solidFill>
                  <a:srgbClr val="8064A2"/>
                </a:solidFill>
                <a:effectLst/>
                <a:latin typeface="Calibri"/>
                <a:ea typeface="Calibri"/>
                <a:cs typeface="Calibri"/>
              </a:rPr>
              <a:t>Patient</a:t>
            </a:r>
            <a:r>
              <a:rPr lang="de-DE" sz="2400" b="0" i="0" strike="noStrike" cap="none" spc="0" baseline="0">
                <a:solidFill>
                  <a:srgbClr val="8064A2"/>
                </a:solidFill>
                <a:effectLst/>
                <a:latin typeface="Calibri"/>
                <a:ea typeface="Calibri"/>
                <a:cs typeface="Calibri"/>
              </a:rPr>
              <a:t>:</a:t>
            </a:r>
          </a:p>
        </p:txBody>
      </p:sp>
      <p:sp>
        <p:nvSpPr>
          <p:cNvPr id="14" name="Rectangle 13">
            <a:extLst>
              <a:ext uri="{FF2B5EF4-FFF2-40B4-BE49-F238E27FC236}">
                <a16:creationId xmlns:a16="http://schemas.microsoft.com/office/drawing/2014/main" xmlns="" id="{A4AAFD18-CB23-B244-A701-5D805D090AAE}"/>
              </a:ext>
            </a:extLst>
          </p:cNvPr>
          <p:cNvSpPr/>
          <p:nvPr/>
        </p:nvSpPr>
        <p:spPr>
          <a:xfrm>
            <a:off x="6999063" y="1885434"/>
            <a:ext cx="1751406" cy="461772"/>
          </a:xfrm>
          <a:prstGeom prst="rect">
            <a:avLst/>
          </a:prstGeom>
        </p:spPr>
        <p:txBody>
          <a:bodyPr wrap="none">
            <a:spAutoFit/>
          </a:bodyPr>
          <a:lstStyle/>
          <a:p>
            <a:pPr marL="0" lvl="1"/>
            <a:r>
              <a:rPr lang="de-DE" sz="2400" b="1" i="0" strike="noStrike" cap="none" spc="0" baseline="0">
                <a:solidFill>
                  <a:srgbClr val="8064A2"/>
                </a:solidFill>
                <a:effectLst/>
                <a:latin typeface="Calibri"/>
                <a:ea typeface="Calibri"/>
                <a:cs typeface="Calibri"/>
              </a:rPr>
              <a:t>Interviewer:</a:t>
            </a:r>
          </a:p>
        </p:txBody>
      </p:sp>
    </p:spTree>
  </p:cSld>
  <p:clrMapOvr>
    <a:masterClrMapping/>
  </p:clrMapOvr>
  <p:transition spd="slow"/>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2"/>
          <p:cNvSpPr>
            <a:spLocks noGrp="1" noChangeArrowheads="1"/>
          </p:cNvSpPr>
          <p:nvPr>
            <p:ph type="title"/>
          </p:nvPr>
        </p:nvSpPr>
        <p:spPr/>
        <p:txBody>
          <a:bodyPr/>
          <a:lstStyle/>
          <a:p>
            <a:pPr eaLnBrk="1" hangingPunct="1">
              <a:defRPr/>
            </a:pPr>
            <a:r>
              <a:rPr lang="de-DE" sz="3600" b="0" i="0" strike="noStrike" cap="none" spc="0" baseline="0">
                <a:solidFill>
                  <a:srgbClr val="FFFFFF"/>
                </a:solidFill>
                <a:effectLst/>
                <a:latin typeface="Calibri Light"/>
                <a:ea typeface="Calibri Light"/>
                <a:cs typeface="Calibri Light"/>
              </a:rPr>
              <a:t>Doppelseitige Reflexion</a:t>
            </a:r>
            <a:endParaRPr lang="en-US" altLang="en-US">
              <a:ea typeface="HelveticaNeueLT Std Med Cn"/>
            </a:endParaRPr>
          </a:p>
        </p:txBody>
      </p:sp>
      <p:sp>
        <p:nvSpPr>
          <p:cNvPr id="41987" name="Rectangle 3"/>
          <p:cNvSpPr>
            <a:spLocks noGrp="1" noChangeArrowheads="1"/>
          </p:cNvSpPr>
          <p:nvPr>
            <p:ph idx="1"/>
          </p:nvPr>
        </p:nvSpPr>
        <p:spPr/>
        <p:txBody>
          <a:bodyPr/>
          <a:lstStyle/>
          <a:p>
            <a:pPr eaLnBrk="1" hangingPunct="1"/>
            <a:r>
              <a:rPr lang="de-DE" sz="2800" b="0" i="0" strike="noStrike" cap="none" spc="0" baseline="0">
                <a:solidFill>
                  <a:srgbClr val="808080"/>
                </a:solidFill>
                <a:effectLst/>
                <a:latin typeface="Calibri"/>
                <a:ea typeface="Calibri"/>
                <a:cs typeface="Calibri"/>
              </a:rPr>
              <a:t>Ganz schön knifflig!</a:t>
            </a:r>
          </a:p>
          <a:p>
            <a:pPr eaLnBrk="1" hangingPunct="1"/>
            <a:endParaRPr lang="en-US" altLang="en-US">
              <a:ea typeface="Arial Unicode MS" pitchFamily="34" charset="-128"/>
              <a:cs typeface="Arial Unicode MS" pitchFamily="34" charset="-128"/>
            </a:endParaRPr>
          </a:p>
          <a:p>
            <a:pPr eaLnBrk="1" hangingPunct="1"/>
            <a:r>
              <a:rPr lang="de-DE" sz="2800" b="0" i="0" strike="noStrike" cap="none" spc="0" baseline="0">
                <a:solidFill>
                  <a:srgbClr val="808080"/>
                </a:solidFill>
                <a:effectLst/>
                <a:latin typeface="Calibri"/>
                <a:ea typeface="Calibri"/>
                <a:cs typeface="Calibri"/>
              </a:rPr>
              <a:t>Es geht darum, das, was der Patient gesagt hat, anzuerkennen, aber auch das Gegenteil von dem, was er gesagt hat – bei diesem oder bei früheren Terminen – zu erwähnen</a:t>
            </a:r>
          </a:p>
          <a:p>
            <a:pPr eaLnBrk="1" hangingPunct="1"/>
            <a:endParaRPr lang="en-US" altLang="en-US">
              <a:ea typeface="Arial Unicode MS" pitchFamily="34" charset="-128"/>
              <a:cs typeface="Arial Unicode MS" pitchFamily="34" charset="-128"/>
            </a:endParaRPr>
          </a:p>
          <a:p>
            <a:pPr eaLnBrk="1" hangingPunct="1"/>
            <a:r>
              <a:rPr lang="de-DE" sz="2800" b="0" i="0" strike="noStrike" cap="none" spc="0" baseline="0">
                <a:solidFill>
                  <a:srgbClr val="808080"/>
                </a:solidFill>
                <a:effectLst/>
                <a:latin typeface="Calibri"/>
                <a:ea typeface="Calibri"/>
                <a:cs typeface="Calibri"/>
              </a:rPr>
              <a:t>Die Reihenfolge, in der Sie das einordnen, kann einen erheblichen Einfluss darauf haben, was als Nächstes gesagt wird</a:t>
            </a:r>
          </a:p>
          <a:p>
            <a:pPr eaLnBrk="1" hangingPunct="1"/>
            <a:endParaRPr lang="en-US" altLang="en-US" sz="2600">
              <a:ea typeface="HelveticaNeueLT Std Cn"/>
            </a:endParaRPr>
          </a:p>
        </p:txBody>
      </p:sp>
      <p:sp>
        <p:nvSpPr>
          <p:cNvPr id="2" name="Text Placeholder 1">
            <a:extLst>
              <a:ext uri="{FF2B5EF4-FFF2-40B4-BE49-F238E27FC236}">
                <a16:creationId xmlns:a16="http://schemas.microsoft.com/office/drawing/2014/main" xmlns="" id="{D2897ED3-54DC-4C23-9556-4C8A6977ECF1}"/>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MINT. 2013. https://motivationalinterviewing.org/sites/default/files/glossary_of_mi_terms-1.pdf. Abgerufen im Juli 2021.</a:t>
            </a:r>
          </a:p>
        </p:txBody>
      </p:sp>
    </p:spTree>
  </p:cSld>
  <p:clrMapOvr>
    <a:masterClrMapping/>
  </p:clrMapOvr>
  <p:transition spd="slow"/>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2"/>
          <p:cNvSpPr>
            <a:spLocks noGrp="1" noChangeArrowheads="1"/>
          </p:cNvSpPr>
          <p:nvPr>
            <p:ph type="title"/>
          </p:nvPr>
        </p:nvSpPr>
        <p:spPr/>
        <p:txBody>
          <a:bodyPr/>
          <a:lstStyle/>
          <a:p>
            <a:pPr eaLnBrk="1" hangingPunct="1">
              <a:defRPr/>
            </a:pPr>
            <a:r>
              <a:rPr lang="de-DE" sz="3600" b="0" i="0" strike="noStrike" cap="none" spc="0" baseline="0">
                <a:solidFill>
                  <a:srgbClr val="FFFFFF"/>
                </a:solidFill>
                <a:effectLst/>
                <a:latin typeface="Calibri Light"/>
                <a:ea typeface="Calibri Light"/>
                <a:cs typeface="Calibri Light"/>
              </a:rPr>
              <a:t>Doppelseitige Reflexion: Beispiel</a:t>
            </a:r>
            <a:endParaRPr lang="en-US" altLang="en-US">
              <a:ea typeface="HelveticaNeueLT Std Med Cn"/>
            </a:endParaRPr>
          </a:p>
        </p:txBody>
      </p:sp>
      <p:sp>
        <p:nvSpPr>
          <p:cNvPr id="43011" name="Rectangle 3"/>
          <p:cNvSpPr>
            <a:spLocks noGrp="1" noChangeArrowheads="1"/>
          </p:cNvSpPr>
          <p:nvPr>
            <p:ph idx="1"/>
          </p:nvPr>
        </p:nvSpPr>
        <p:spPr/>
        <p:txBody>
          <a:bodyPr/>
          <a:lstStyle/>
          <a:p>
            <a:pPr eaLnBrk="1" hangingPunct="1"/>
            <a:r>
              <a:rPr lang="de-DE" sz="2800" b="0" i="1" strike="noStrike" cap="none" spc="0" baseline="0">
                <a:solidFill>
                  <a:srgbClr val="808080"/>
                </a:solidFill>
                <a:effectLst/>
                <a:latin typeface="Calibri"/>
                <a:ea typeface="Calibri"/>
                <a:cs typeface="Calibri"/>
              </a:rPr>
              <a:t>„Sie sagen also, dass Sie einerseits </a:t>
            </a:r>
            <a:r>
              <a:rPr lang="de-DE" sz="2800" b="1" i="1" strike="noStrike" cap="none" spc="0" baseline="0">
                <a:solidFill>
                  <a:srgbClr val="8064A2"/>
                </a:solidFill>
                <a:effectLst/>
                <a:latin typeface="Calibri"/>
                <a:ea typeface="Calibri"/>
                <a:cs typeface="Calibri"/>
              </a:rPr>
              <a:t>der Meinung sind, das Rauchen aufgeben zu müssen</a:t>
            </a:r>
            <a:r>
              <a:rPr lang="de-DE" sz="2800" b="0" i="1" strike="noStrike" cap="none" spc="0" baseline="0">
                <a:solidFill>
                  <a:srgbClr val="808080"/>
                </a:solidFill>
                <a:effectLst/>
                <a:latin typeface="Calibri"/>
                <a:ea typeface="Calibri"/>
                <a:cs typeface="Calibri"/>
              </a:rPr>
              <a:t>, andererseits </a:t>
            </a:r>
            <a:r>
              <a:rPr lang="de-DE" sz="2800" b="1" i="1" strike="noStrike" cap="none" spc="0" baseline="0">
                <a:solidFill>
                  <a:srgbClr val="8064A2"/>
                </a:solidFill>
                <a:effectLst/>
                <a:latin typeface="Calibri"/>
                <a:ea typeface="Calibri"/>
                <a:cs typeface="Calibri"/>
              </a:rPr>
              <a:t>sich aber nicht vorstellen können, auf eine Zigarette zu verzichten.</a:t>
            </a:r>
            <a:r>
              <a:rPr lang="de-DE" sz="2800" b="0" i="1" strike="noStrike" cap="none" spc="0" baseline="0">
                <a:solidFill>
                  <a:srgbClr val="808080"/>
                </a:solidFill>
                <a:effectLst/>
                <a:latin typeface="Calibri"/>
                <a:ea typeface="Calibri"/>
                <a:cs typeface="Calibri"/>
              </a:rPr>
              <a:t>“</a:t>
            </a:r>
          </a:p>
          <a:p>
            <a:pPr eaLnBrk="1" hangingPunct="1">
              <a:buFont typeface="Wingdings" pitchFamily="2" charset="2"/>
              <a:buNone/>
            </a:pPr>
            <a:endParaRPr lang="en-US" altLang="en-US">
              <a:solidFill>
                <a:srgbClr val="002060"/>
              </a:solidFill>
              <a:ea typeface="Arial Unicode MS" pitchFamily="34" charset="-128"/>
              <a:cs typeface="Arial Unicode MS" pitchFamily="34" charset="-128"/>
            </a:endParaRPr>
          </a:p>
          <a:p>
            <a:r>
              <a:rPr lang="de-DE" sz="2800" b="0" i="1" strike="noStrike" cap="none" spc="0" baseline="0">
                <a:solidFill>
                  <a:srgbClr val="808080"/>
                </a:solidFill>
                <a:effectLst/>
                <a:latin typeface="Calibri"/>
                <a:ea typeface="Calibri"/>
                <a:cs typeface="Calibri"/>
              </a:rPr>
              <a:t>„Sie sagen also, dass Sie sich einerseits </a:t>
            </a:r>
            <a:r>
              <a:rPr lang="de-DE" sz="2800" b="1" i="1" strike="noStrike" cap="none" spc="0" baseline="0">
                <a:solidFill>
                  <a:srgbClr val="8064A2"/>
                </a:solidFill>
                <a:effectLst/>
                <a:latin typeface="Calibri"/>
                <a:ea typeface="Calibri"/>
                <a:cs typeface="Calibri"/>
              </a:rPr>
              <a:t>nicht vorstellen können, auf eine Zigarette zu verzichten</a:t>
            </a:r>
            <a:r>
              <a:rPr lang="de-DE" sz="2800" b="0" i="1" strike="noStrike" cap="none" spc="0" baseline="0">
                <a:solidFill>
                  <a:srgbClr val="808080"/>
                </a:solidFill>
                <a:effectLst/>
                <a:latin typeface="Calibri"/>
                <a:ea typeface="Calibri"/>
                <a:cs typeface="Calibri"/>
              </a:rPr>
              <a:t>, aber andererseits </a:t>
            </a:r>
            <a:r>
              <a:rPr lang="de-DE" sz="2800" b="1" i="1" strike="noStrike" cap="none" spc="0" baseline="0">
                <a:solidFill>
                  <a:srgbClr val="8064A2"/>
                </a:solidFill>
                <a:effectLst/>
                <a:latin typeface="Calibri"/>
                <a:ea typeface="Calibri"/>
                <a:cs typeface="Calibri"/>
              </a:rPr>
              <a:t>meinen, dass Sie das Rauchen aufgeben müssten.</a:t>
            </a:r>
            <a:r>
              <a:rPr lang="de-DE" sz="2800" b="0" i="1" strike="noStrike" cap="none" spc="0" baseline="0">
                <a:solidFill>
                  <a:srgbClr val="808080"/>
                </a:solidFill>
                <a:effectLst/>
                <a:latin typeface="Calibri"/>
                <a:ea typeface="Calibri"/>
                <a:cs typeface="Calibri"/>
              </a:rPr>
              <a:t>“</a:t>
            </a:r>
          </a:p>
          <a:p>
            <a:pPr eaLnBrk="1" hangingPunct="1"/>
            <a:endParaRPr lang="en-US" altLang="en-US">
              <a:latin typeface="Arial Unicode MS" pitchFamily="34" charset="-128"/>
              <a:ea typeface="Arial Unicode MS" pitchFamily="34" charset="-128"/>
              <a:cs typeface="Arial Unicode MS" pitchFamily="34" charset="-128"/>
            </a:endParaRPr>
          </a:p>
        </p:txBody>
      </p:sp>
      <p:sp>
        <p:nvSpPr>
          <p:cNvPr id="2" name="Text Placeholder 1">
            <a:extLst>
              <a:ext uri="{FF2B5EF4-FFF2-40B4-BE49-F238E27FC236}">
                <a16:creationId xmlns:a16="http://schemas.microsoft.com/office/drawing/2014/main" xmlns="" id="{4340E7B5-4A2B-4573-9617-1CDB055458AB}"/>
              </a:ext>
            </a:extLst>
          </p:cNvPr>
          <p:cNvSpPr>
            <a:spLocks noGrp="1"/>
          </p:cNvSpPr>
          <p:nvPr>
            <p:ph type="body" sz="quarter" idx="13"/>
          </p:nvPr>
        </p:nvSpPr>
        <p:spPr/>
        <p:txBody>
          <a:bodyPr/>
          <a:lstStyle/>
          <a:p>
            <a:endParaRPr lang="en-GB"/>
          </a:p>
        </p:txBody>
      </p:sp>
    </p:spTree>
  </p:cSld>
  <p:clrMapOvr>
    <a:masterClrMapping/>
  </p:clrMapOvr>
  <p:transition spd="slow"/>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2"/>
          <p:cNvSpPr>
            <a:spLocks noGrp="1"/>
          </p:cNvSpPr>
          <p:nvPr>
            <p:ph type="title"/>
          </p:nvPr>
        </p:nvSpPr>
        <p:spPr/>
        <p:txBody>
          <a:bodyPr/>
          <a:lstStyle/>
          <a:p>
            <a:pPr eaLnBrk="1" hangingPunct="1">
              <a:defRPr/>
            </a:pPr>
            <a:r>
              <a:rPr lang="de-DE" sz="3600" b="0" i="0" strike="noStrike" cap="none" spc="0" baseline="0">
                <a:solidFill>
                  <a:srgbClr val="FFFFFF"/>
                </a:solidFill>
                <a:effectLst/>
                <a:latin typeface="Calibri Light"/>
                <a:ea typeface="Calibri Light"/>
                <a:cs typeface="Calibri Light"/>
              </a:rPr>
              <a:t>Zusammenfassungen</a:t>
            </a:r>
            <a:endParaRPr lang="en-US" altLang="en-US">
              <a:solidFill>
                <a:srgbClr val="FF0000"/>
              </a:solidFill>
              <a:ea typeface="HelveticaNeueLT Std Med Cn"/>
            </a:endParaRPr>
          </a:p>
        </p:txBody>
      </p:sp>
      <p:sp>
        <p:nvSpPr>
          <p:cNvPr id="39939" name="Rectangle 3"/>
          <p:cNvSpPr>
            <a:spLocks noGrp="1"/>
          </p:cNvSpPr>
          <p:nvPr>
            <p:ph idx="1"/>
          </p:nvPr>
        </p:nvSpPr>
        <p:spPr/>
        <p:txBody>
          <a:bodyPr rtlCol="0">
            <a:normAutofit fontScale="92500" lnSpcReduction="10000"/>
          </a:bodyPr>
          <a:lstStyle/>
          <a:p>
            <a:pPr marL="533400" indent="-533400">
              <a:buFont typeface="Arial"/>
              <a:buChar char="•"/>
              <a:defRPr/>
            </a:pPr>
            <a:r>
              <a:rPr lang="de-DE" sz="2600" b="0" i="0" strike="noStrike" cap="none" spc="0" baseline="0">
                <a:solidFill>
                  <a:srgbClr val="808080"/>
                </a:solidFill>
                <a:effectLst/>
                <a:latin typeface="Calibri"/>
                <a:ea typeface="Calibri"/>
                <a:cs typeface="Calibri"/>
              </a:rPr>
              <a:t>Kann sehr nützlich sein, um jemandem zu helfen, seine Gedanken zu ordnen</a:t>
            </a:r>
            <a:r>
              <a:rPr lang="de-DE" sz="2600" b="0" i="0" strike="noStrike" cap="none" spc="0" baseline="30000">
                <a:solidFill>
                  <a:srgbClr val="808080"/>
                </a:solidFill>
                <a:effectLst/>
                <a:latin typeface="Calibri"/>
                <a:ea typeface="Calibri"/>
                <a:cs typeface="Calibri"/>
              </a:rPr>
              <a:t>1</a:t>
            </a:r>
          </a:p>
          <a:p>
            <a:pPr marL="514350" indent="-457200">
              <a:buFont typeface="Arial"/>
              <a:buChar char="•"/>
              <a:defRPr/>
            </a:pPr>
            <a:r>
              <a:rPr lang="de-DE" sz="2600" b="0" i="0" strike="noStrike" cap="none" spc="0" baseline="0">
                <a:solidFill>
                  <a:srgbClr val="808080"/>
                </a:solidFill>
                <a:effectLst/>
                <a:latin typeface="Calibri"/>
                <a:ea typeface="Calibri"/>
                <a:cs typeface="Calibri"/>
              </a:rPr>
              <a:t>Es gibt drei Arten von Zusammenfassungen:</a:t>
            </a:r>
            <a:r>
              <a:rPr lang="de-DE" sz="2600" b="0" i="0" strike="noStrike" cap="none" spc="0" baseline="30000">
                <a:solidFill>
                  <a:srgbClr val="808080"/>
                </a:solidFill>
                <a:effectLst/>
                <a:latin typeface="Calibri"/>
                <a:ea typeface="Calibri"/>
                <a:cs typeface="Calibri"/>
              </a:rPr>
              <a:t>2</a:t>
            </a:r>
          </a:p>
          <a:p>
            <a:pPr marL="1252538" lvl="1" indent="-457200">
              <a:buFont typeface="Arial"/>
              <a:buAutoNum type="arabicPeriod"/>
              <a:defRPr/>
            </a:pPr>
            <a:r>
              <a:rPr lang="de-DE" sz="2200" b="1" i="0" strike="noStrike" cap="none" spc="0" baseline="0">
                <a:solidFill>
                  <a:srgbClr val="8064A2"/>
                </a:solidFill>
                <a:effectLst/>
                <a:latin typeface="Calibri"/>
                <a:ea typeface="Calibri"/>
                <a:cs typeface="Calibri"/>
              </a:rPr>
              <a:t>Sammelnd</a:t>
            </a:r>
            <a:r>
              <a:rPr lang="de-DE" sz="2400" b="0" i="0" strike="noStrike" cap="none" spc="0" baseline="0">
                <a:solidFill>
                  <a:srgbClr val="808080"/>
                </a:solidFill>
                <a:effectLst/>
                <a:latin typeface="Calibri"/>
                <a:ea typeface="Calibri"/>
                <a:cs typeface="Calibri"/>
              </a:rPr>
              <a:t>: gemeinsam Informationen sammeln und wieder einbringen, um das Gespräch am Laufen zu halten </a:t>
            </a:r>
          </a:p>
          <a:p>
            <a:pPr marL="1709738" lvl="2" indent="-457200">
              <a:defRPr/>
            </a:pPr>
            <a:r>
              <a:rPr lang="de-DE" sz="1900" b="0" i="1" strike="noStrike" cap="none" spc="0" baseline="0">
                <a:solidFill>
                  <a:srgbClr val="808080"/>
                </a:solidFill>
                <a:effectLst/>
                <a:latin typeface="Calibri"/>
                <a:ea typeface="Calibri"/>
                <a:cs typeface="Calibri"/>
              </a:rPr>
              <a:t>„Also, wenn ich kurz einmal unterbrechen dürfte, um sicherzugehen, dass ich alles verstanden habe ... Sie fühlen sich....“ usw.</a:t>
            </a:r>
          </a:p>
          <a:p>
            <a:pPr marL="1252538" lvl="1" indent="-457200">
              <a:buFont typeface="Arial"/>
              <a:buAutoNum type="arabicPeriod"/>
              <a:defRPr/>
            </a:pPr>
            <a:r>
              <a:rPr lang="de-DE" sz="2200" b="1" i="0" strike="noStrike" cap="none" spc="0" baseline="0">
                <a:solidFill>
                  <a:srgbClr val="8064A2"/>
                </a:solidFill>
                <a:effectLst/>
                <a:latin typeface="Calibri"/>
                <a:ea typeface="Calibri"/>
                <a:cs typeface="Calibri"/>
              </a:rPr>
              <a:t>Verbindend</a:t>
            </a:r>
            <a:r>
              <a:rPr lang="de-DE" sz="2400" b="0" i="0" strike="noStrike" cap="none" spc="0" baseline="0">
                <a:solidFill>
                  <a:srgbClr val="808080"/>
                </a:solidFill>
                <a:effectLst/>
                <a:latin typeface="Calibri"/>
                <a:ea typeface="Calibri"/>
                <a:cs typeface="Calibri"/>
              </a:rPr>
              <a:t>: das, was Ihnen gerade erzählt wurde, mit den zuvor geteilten Informationen vergleichen (kann Diskrepanzen hervorheben)</a:t>
            </a:r>
          </a:p>
          <a:p>
            <a:pPr marL="1709738" lvl="2" indent="-457200">
              <a:defRPr/>
            </a:pPr>
            <a:r>
              <a:rPr lang="de-DE" sz="1900" b="0" i="1" strike="noStrike" cap="none" spc="0" baseline="0">
                <a:solidFill>
                  <a:srgbClr val="808080"/>
                </a:solidFill>
                <a:effectLst/>
                <a:latin typeface="Calibri"/>
                <a:ea typeface="Calibri"/>
                <a:cs typeface="Calibri"/>
              </a:rPr>
              <a:t>„Also, um zusammenzufassen, was Sie gesagt haben: Es fällt Ihnen schwer, sich Zeit für Ihre Medikamente zu nehmen, aber es bereitet Ihnen auch immer mehr Sorgen ... ist das richtig?“</a:t>
            </a:r>
          </a:p>
          <a:p>
            <a:pPr marL="1252538" lvl="1" indent="-457200">
              <a:buFont typeface="Arial"/>
              <a:buAutoNum type="arabicPeriod"/>
              <a:defRPr/>
            </a:pPr>
            <a:r>
              <a:rPr lang="de-DE" sz="2200" b="1" i="0" strike="noStrike" cap="none" spc="0" baseline="0">
                <a:solidFill>
                  <a:srgbClr val="8064A2"/>
                </a:solidFill>
                <a:effectLst/>
                <a:latin typeface="Calibri"/>
                <a:ea typeface="Calibri"/>
                <a:cs typeface="Calibri"/>
              </a:rPr>
              <a:t>Als Übergang</a:t>
            </a:r>
            <a:r>
              <a:rPr lang="de-DE" sz="2400" b="0" i="0" strike="noStrike" cap="none" spc="0" baseline="0">
                <a:solidFill>
                  <a:srgbClr val="808080"/>
                </a:solidFill>
                <a:effectLst/>
                <a:latin typeface="Calibri"/>
                <a:ea typeface="Calibri"/>
                <a:cs typeface="Calibri"/>
              </a:rPr>
              <a:t>: alles zusammenfassen, um diesen Teil der Diskussion abzuschließen und das Einschlagen in eine neue Richtung zu ermöglichen</a:t>
            </a:r>
          </a:p>
          <a:p>
            <a:pPr marL="1709738" lvl="2" indent="-457200">
              <a:defRPr/>
            </a:pPr>
            <a:r>
              <a:rPr lang="de-DE" sz="1900" b="0" i="1" strike="noStrike" cap="none" spc="0" baseline="0">
                <a:solidFill>
                  <a:srgbClr val="808080"/>
                </a:solidFill>
                <a:effectLst/>
                <a:latin typeface="Calibri"/>
                <a:ea typeface="Calibri"/>
                <a:cs typeface="Calibri"/>
              </a:rPr>
              <a:t>„Wenn wir also zusammenfassen könnten, worüber wir bisher gesprochen haben ... wäre es also sinnvoll, wenn wir jetzt über X sprächen?“</a:t>
            </a:r>
            <a:endParaRPr lang="en-US" altLang="en-US" sz="2100" i="1"/>
          </a:p>
          <a:p>
            <a:pPr marL="533400" indent="-533400">
              <a:buFont typeface="Arial"/>
              <a:buChar char="•"/>
              <a:defRPr/>
            </a:pPr>
            <a:endParaRPr lang="en-US" altLang="en-US" sz="2100" i="1"/>
          </a:p>
        </p:txBody>
      </p:sp>
      <p:sp>
        <p:nvSpPr>
          <p:cNvPr id="2" name="Text Placeholder 1">
            <a:extLst>
              <a:ext uri="{FF2B5EF4-FFF2-40B4-BE49-F238E27FC236}">
                <a16:creationId xmlns:a16="http://schemas.microsoft.com/office/drawing/2014/main" xmlns="" id="{CC7DCE36-64C0-4350-8174-5CCBC8F5C31D}"/>
              </a:ext>
            </a:extLst>
          </p:cNvPr>
          <p:cNvSpPr>
            <a:spLocks noGrp="1"/>
          </p:cNvSpPr>
          <p:nvPr>
            <p:ph type="body" sz="quarter" idx="13"/>
          </p:nvPr>
        </p:nvSpPr>
        <p:spPr>
          <a:xfrm>
            <a:off x="2378512" y="5906814"/>
            <a:ext cx="8975288" cy="777875"/>
          </a:xfrm>
        </p:spPr>
        <p:txBody>
          <a:bodyPr/>
          <a:lstStyle/>
          <a:p>
            <a:r>
              <a:rPr lang="de-DE" sz="1000" b="0" i="0" strike="noStrike" cap="none" spc="0" baseline="0">
                <a:solidFill>
                  <a:srgbClr val="898989"/>
                </a:solidFill>
                <a:effectLst/>
                <a:latin typeface="Calibri"/>
                <a:ea typeface="Calibri"/>
                <a:cs typeface="Calibri"/>
              </a:rPr>
              <a:t>1. Sagorsky L, et al.</a:t>
            </a:r>
            <a:r>
              <a:rPr lang="de-DE" sz="1000" b="0" i="1" strike="noStrike" cap="none" spc="0" baseline="0">
                <a:solidFill>
                  <a:srgbClr val="898989"/>
                </a:solidFill>
                <a:effectLst/>
                <a:latin typeface="Calibri"/>
                <a:ea typeface="Calibri"/>
                <a:cs typeface="Calibri"/>
              </a:rPr>
              <a:t> CAMH Publications. </a:t>
            </a:r>
            <a:r>
              <a:rPr lang="de-DE" sz="1000" b="0" i="0" strike="noStrike" cap="none" spc="0" baseline="0">
                <a:solidFill>
                  <a:srgbClr val="898989"/>
                </a:solidFill>
                <a:effectLst/>
                <a:latin typeface="Calibri"/>
                <a:ea typeface="Calibri"/>
                <a:cs typeface="Calibri"/>
              </a:rPr>
              <a:t>2005;85–100; </a:t>
            </a:r>
            <a:r>
              <a:rPr sz="1000"/>
              <a:t/>
            </a:r>
            <a:br>
              <a:rPr sz="1000"/>
            </a:br>
            <a:r>
              <a:rPr lang="de-DE" sz="1000" b="0" i="0" strike="noStrike" cap="none" spc="0" baseline="0">
                <a:solidFill>
                  <a:srgbClr val="898989"/>
                </a:solidFill>
                <a:effectLst/>
                <a:latin typeface="Calibri"/>
                <a:ea typeface="Calibri"/>
                <a:cs typeface="Calibri"/>
              </a:rPr>
              <a:t>2. MINT. 2013. https://motivationalinterviewing.org/sites/default/files/glossary_of_mi_terms-1.pdf. Abgerufen im Juli 2021.</a:t>
            </a:r>
          </a:p>
        </p:txBody>
      </p:sp>
    </p:spTree>
  </p:cSld>
  <p:clrMapOvr>
    <a:masterClrMapping/>
  </p:clrMapOvr>
  <p:transition spd="slow"/>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177EC142-2503-42EB-A39C-4D5B89B4A6A0}"/>
              </a:ext>
            </a:extLst>
          </p:cNvPr>
          <p:cNvSpPr>
            <a:spLocks noGrp="1"/>
          </p:cNvSpPr>
          <p:nvPr>
            <p:ph type="title"/>
          </p:nvPr>
        </p:nvSpPr>
        <p:spPr/>
        <p:txBody>
          <a:bodyPr/>
          <a:lstStyle/>
          <a:p>
            <a:r>
              <a:rPr lang="de-DE" sz="3600" b="0" i="0" strike="noStrike" cap="none" spc="0" baseline="0">
                <a:solidFill>
                  <a:srgbClr val="FFFFFF"/>
                </a:solidFill>
                <a:effectLst/>
                <a:latin typeface="Calibri Light"/>
                <a:ea typeface="Calibri Light"/>
                <a:cs typeface="Calibri Light"/>
              </a:rPr>
              <a:t>Zusammenfassung</a:t>
            </a:r>
          </a:p>
        </p:txBody>
      </p:sp>
      <p:sp>
        <p:nvSpPr>
          <p:cNvPr id="3" name="Content Placeholder 2">
            <a:extLst>
              <a:ext uri="{FF2B5EF4-FFF2-40B4-BE49-F238E27FC236}">
                <a16:creationId xmlns:a16="http://schemas.microsoft.com/office/drawing/2014/main" xmlns="" id="{5501CAF8-B5D6-402E-A4BB-6D87253E75F7}"/>
              </a:ext>
            </a:extLst>
          </p:cNvPr>
          <p:cNvSpPr>
            <a:spLocks noGrp="1"/>
          </p:cNvSpPr>
          <p:nvPr>
            <p:ph idx="1"/>
          </p:nvPr>
        </p:nvSpPr>
        <p:spPr/>
        <p:txBody>
          <a:bodyPr>
            <a:normAutofit lnSpcReduction="10000"/>
          </a:bodyPr>
          <a:lstStyle/>
          <a:p>
            <a:r>
              <a:rPr lang="de-DE" sz="2600" b="0" i="0" strike="noStrike" cap="none" spc="0" baseline="0">
                <a:solidFill>
                  <a:srgbClr val="808080"/>
                </a:solidFill>
                <a:effectLst/>
                <a:latin typeface="Calibri"/>
                <a:ea typeface="Calibri"/>
                <a:cs typeface="Calibri"/>
              </a:rPr>
              <a:t>Die Festlegung der Gesprächspunkte zu Beginn einer Sitzung schafft ein Umfeld, in dem Ärzte und Patienten gemeinsam eine Liste der zu behandelnden Themen vorschlagen und festlegen können, um letztlich ein Gespräch über Veränderungen zu fördern</a:t>
            </a:r>
          </a:p>
          <a:p>
            <a:endParaRPr lang="en-GB"/>
          </a:p>
          <a:p>
            <a:r>
              <a:rPr lang="de-DE" sz="2600" b="0" i="0" strike="noStrike" cap="none" spc="0" baseline="0">
                <a:solidFill>
                  <a:srgbClr val="808080"/>
                </a:solidFill>
                <a:effectLst/>
                <a:latin typeface="Calibri"/>
                <a:ea typeface="Calibri"/>
                <a:cs typeface="Calibri"/>
              </a:rPr>
              <a:t>Der OARZ-Ansatz kann vom Arzt genutzt werden, um sicherzustellen, dass der Patient das Gefühl hat, dass sein Beitrag zur Erreichung eines gemeinsamen Ziels geschätzt wird</a:t>
            </a:r>
            <a:endParaRPr lang="en-GB" strike="sngStrike">
              <a:highlight>
                <a:srgbClr val="FFFF00"/>
              </a:highlight>
            </a:endParaRPr>
          </a:p>
          <a:p>
            <a:pPr lvl="2" eaLnBrk="1" hangingPunct="1"/>
            <a:r>
              <a:rPr lang="de-DE" sz="1900" b="1" i="0" strike="noStrike" cap="none" spc="0" baseline="0">
                <a:solidFill>
                  <a:srgbClr val="8064A2"/>
                </a:solidFill>
                <a:effectLst/>
                <a:latin typeface="Calibri"/>
                <a:ea typeface="Calibri"/>
                <a:cs typeface="Calibri"/>
              </a:rPr>
              <a:t>O</a:t>
            </a:r>
            <a:r>
              <a:rPr lang="de-DE" sz="2000" b="0" i="0" strike="noStrike" cap="none" spc="0" baseline="0">
                <a:solidFill>
                  <a:srgbClr val="808080"/>
                </a:solidFill>
                <a:effectLst/>
                <a:latin typeface="Calibri"/>
                <a:ea typeface="Calibri"/>
                <a:cs typeface="Calibri"/>
              </a:rPr>
              <a:t>ffene Fragen</a:t>
            </a:r>
          </a:p>
          <a:p>
            <a:pPr lvl="2" eaLnBrk="1" hangingPunct="1"/>
            <a:r>
              <a:rPr lang="de-DE" sz="1900" b="1" i="0" strike="noStrike" cap="none" spc="0" baseline="0">
                <a:solidFill>
                  <a:srgbClr val="8064A2"/>
                </a:solidFill>
                <a:effectLst/>
                <a:latin typeface="Calibri"/>
                <a:ea typeface="Calibri"/>
                <a:cs typeface="Calibri"/>
              </a:rPr>
              <a:t>A</a:t>
            </a:r>
            <a:r>
              <a:rPr lang="de-DE" sz="2000" b="0" i="0" strike="noStrike" cap="none" spc="0" baseline="0">
                <a:solidFill>
                  <a:srgbClr val="808080"/>
                </a:solidFill>
                <a:effectLst/>
                <a:latin typeface="Calibri"/>
                <a:ea typeface="Calibri"/>
                <a:cs typeface="Calibri"/>
              </a:rPr>
              <a:t>ffirmationen</a:t>
            </a:r>
          </a:p>
          <a:p>
            <a:pPr lvl="2" eaLnBrk="1" hangingPunct="1"/>
            <a:r>
              <a:rPr lang="de-DE" sz="1900" b="1" i="0" strike="noStrike" cap="none" spc="0" baseline="0">
                <a:solidFill>
                  <a:srgbClr val="8064A2"/>
                </a:solidFill>
                <a:effectLst/>
                <a:latin typeface="Calibri"/>
                <a:ea typeface="Calibri"/>
                <a:cs typeface="Calibri"/>
              </a:rPr>
              <a:t>R</a:t>
            </a:r>
            <a:r>
              <a:rPr lang="de-DE" sz="2000" b="0" i="0" strike="noStrike" cap="none" spc="0" baseline="0">
                <a:solidFill>
                  <a:srgbClr val="808080"/>
                </a:solidFill>
                <a:effectLst/>
                <a:latin typeface="Calibri"/>
                <a:ea typeface="Calibri"/>
                <a:cs typeface="Calibri"/>
              </a:rPr>
              <a:t>eflektierendes Zuhören</a:t>
            </a:r>
          </a:p>
          <a:p>
            <a:pPr lvl="2" eaLnBrk="1" hangingPunct="1"/>
            <a:r>
              <a:rPr lang="de-DE" sz="1900" b="1" i="0" strike="noStrike" cap="none" spc="0" baseline="0">
                <a:solidFill>
                  <a:srgbClr val="8064A2"/>
                </a:solidFill>
                <a:effectLst/>
                <a:latin typeface="Calibri"/>
                <a:ea typeface="Calibri"/>
                <a:cs typeface="Calibri"/>
              </a:rPr>
              <a:t>Z</a:t>
            </a:r>
            <a:r>
              <a:rPr lang="de-DE" sz="2000" b="0" i="0" strike="noStrike" cap="none" spc="0" baseline="0">
                <a:solidFill>
                  <a:srgbClr val="808080"/>
                </a:solidFill>
                <a:effectLst/>
                <a:latin typeface="Calibri"/>
                <a:ea typeface="Calibri"/>
                <a:cs typeface="Calibri"/>
              </a:rPr>
              <a:t>usammenfassungen</a:t>
            </a:r>
          </a:p>
          <a:p>
            <a:pPr lvl="1"/>
            <a:endParaRPr lang="en-GB"/>
          </a:p>
          <a:p>
            <a:endParaRPr lang="en-GB"/>
          </a:p>
        </p:txBody>
      </p:sp>
      <p:sp>
        <p:nvSpPr>
          <p:cNvPr id="4" name="Text Placeholder 3">
            <a:extLst>
              <a:ext uri="{FF2B5EF4-FFF2-40B4-BE49-F238E27FC236}">
                <a16:creationId xmlns:a16="http://schemas.microsoft.com/office/drawing/2014/main" xmlns="" id="{B0B0F3B2-9DA0-4094-9B80-32E9738DE5AC}"/>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686452581"/>
      </p:ext>
    </p:extLst>
  </p:cSld>
  <p:clrMapOvr>
    <a:masterClrMapping/>
  </p:clrMapOvr>
  <p:transition/>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6082" name="Title 1"/>
          <p:cNvSpPr>
            <a:spLocks noGrp="1"/>
          </p:cNvSpPr>
          <p:nvPr>
            <p:ph type="title"/>
          </p:nvPr>
        </p:nvSpPr>
        <p:spPr/>
        <p:txBody>
          <a:bodyPr/>
          <a:lstStyle/>
          <a:p>
            <a:r>
              <a:rPr lang="de-DE" sz="3600" b="0" i="0" strike="noStrike" cap="none" spc="0" baseline="0">
                <a:solidFill>
                  <a:srgbClr val="FFFFFF"/>
                </a:solidFill>
                <a:effectLst/>
                <a:latin typeface="Calibri Light"/>
                <a:ea typeface="Calibri Light"/>
                <a:cs typeface="Calibri Light"/>
              </a:rPr>
              <a:t>Literaturhinweise</a:t>
            </a:r>
          </a:p>
        </p:txBody>
      </p:sp>
      <p:sp>
        <p:nvSpPr>
          <p:cNvPr id="46083" name="Content Placeholder 2"/>
          <p:cNvSpPr>
            <a:spLocks noGrp="1"/>
          </p:cNvSpPr>
          <p:nvPr>
            <p:ph idx="1"/>
          </p:nvPr>
        </p:nvSpPr>
        <p:spPr/>
        <p:txBody>
          <a:bodyPr/>
          <a:lstStyle/>
          <a:p>
            <a:r>
              <a:rPr lang="de-DE" sz="1400" b="0" i="0" strike="noStrike" cap="none" spc="0" baseline="0">
                <a:solidFill>
                  <a:srgbClr val="808080"/>
                </a:solidFill>
                <a:effectLst/>
                <a:latin typeface="Calibri"/>
                <a:ea typeface="Calibri"/>
                <a:cs typeface="Calibri"/>
              </a:rPr>
              <a:t>Goyder E, Hind D, Breckon J, et al. A randomised controlled trial and cost-effectiveness evaluation of ‘booster’ interventions to sustain increases in physical activity in middle-aged adults in deprived urban neighbourhoods. </a:t>
            </a:r>
            <a:r>
              <a:rPr lang="de-DE" sz="1400" b="0" i="1" strike="noStrike" cap="none" spc="0" baseline="0">
                <a:solidFill>
                  <a:srgbClr val="808080"/>
                </a:solidFill>
                <a:effectLst/>
                <a:latin typeface="Calibri"/>
                <a:ea typeface="Calibri"/>
                <a:cs typeface="Calibri"/>
              </a:rPr>
              <a:t>Health Technol Assess. </a:t>
            </a:r>
            <a:r>
              <a:rPr lang="de-DE" sz="1400" b="0" i="0" strike="noStrike" cap="none" spc="0" baseline="0">
                <a:solidFill>
                  <a:srgbClr val="808080"/>
                </a:solidFill>
                <a:effectLst/>
                <a:latin typeface="Calibri"/>
                <a:ea typeface="Calibri"/>
                <a:cs typeface="Calibri"/>
              </a:rPr>
              <a:t>2014;18. Verfügbar unter: https://www.ncbi.nlm.nih.gov/books/NBK261677/. Abgerufen im Juli 2021. </a:t>
            </a:r>
          </a:p>
          <a:p>
            <a:r>
              <a:rPr lang="de-DE" sz="1400" b="0" i="0" strike="noStrike" cap="none" spc="0" baseline="0">
                <a:solidFill>
                  <a:srgbClr val="808080"/>
                </a:solidFill>
                <a:effectLst/>
                <a:latin typeface="Calibri"/>
                <a:ea typeface="Calibri"/>
                <a:cs typeface="Calibri"/>
              </a:rPr>
              <a:t>Motivational Interviewing Network of Trainers (MINT). Glossary of Motivational Interviewing Terms; 2013. Verfügbar unter: https://motivationalinterviewing.org/sites/default/files/glossary_of_mi_terms-1.pdf. Abgerufen im Juli 2021.</a:t>
            </a:r>
          </a:p>
          <a:p>
            <a:r>
              <a:rPr lang="de-DE" sz="1400" b="0" i="0" strike="noStrike" cap="none" spc="0" baseline="0">
                <a:solidFill>
                  <a:srgbClr val="808080"/>
                </a:solidFill>
                <a:effectLst/>
                <a:latin typeface="Calibri"/>
                <a:ea typeface="Calibri"/>
                <a:cs typeface="Calibri"/>
              </a:rPr>
              <a:t>Motivational Interviewing Network of Trainers (MINT). Understanding Motivational Interviewing; 2019. Verfügbar unter: https://motivationalinterviewing.org/understanding-motivational-interviewing. Abgerufen im Juli 2021. </a:t>
            </a:r>
          </a:p>
          <a:p>
            <a:r>
              <a:rPr lang="de-DE" sz="1400" b="0" i="0" strike="noStrike" cap="none" spc="0" baseline="0">
                <a:solidFill>
                  <a:srgbClr val="808080"/>
                </a:solidFill>
                <a:effectLst/>
                <a:latin typeface="Calibri"/>
                <a:ea typeface="Calibri"/>
                <a:cs typeface="Calibri"/>
              </a:rPr>
              <a:t>Houck JM, Moyers TB, Miller WR, et al. Motivational interviewing skill code (MISC) version 2.5. 2010. Verfügbar unter: http://casaa.unm.edu/download/misc25.pdf. Abgerufen im Juli 2021.</a:t>
            </a:r>
          </a:p>
          <a:p>
            <a:r>
              <a:rPr lang="de-DE" sz="1400" b="0" i="0" strike="noStrike" cap="none" spc="0" baseline="0">
                <a:solidFill>
                  <a:srgbClr val="808080"/>
                </a:solidFill>
                <a:effectLst/>
                <a:latin typeface="Calibri"/>
                <a:ea typeface="Calibri"/>
                <a:cs typeface="Calibri"/>
              </a:rPr>
              <a:t>Resnicow K, McMaster F. Motivational Interviewing: moving from why to how with autonomy support. </a:t>
            </a:r>
            <a:r>
              <a:rPr lang="de-DE" sz="1400" b="0" i="1" strike="noStrike" cap="none" spc="0" baseline="0">
                <a:solidFill>
                  <a:srgbClr val="808080"/>
                </a:solidFill>
                <a:effectLst/>
                <a:latin typeface="Calibri"/>
                <a:ea typeface="Calibri"/>
                <a:cs typeface="Calibri"/>
              </a:rPr>
              <a:t>Int J Behav Nutr Phys Act. </a:t>
            </a:r>
            <a:r>
              <a:rPr lang="de-DE" sz="1400" b="0" i="0" strike="noStrike" cap="none" spc="0" baseline="0">
                <a:solidFill>
                  <a:srgbClr val="808080"/>
                </a:solidFill>
                <a:effectLst/>
                <a:latin typeface="Calibri"/>
                <a:ea typeface="Calibri"/>
                <a:cs typeface="Calibri"/>
              </a:rPr>
              <a:t>2012</a:t>
            </a:r>
            <a:r>
              <a:rPr lang="de-DE" sz="1400" b="0" i="1" strike="noStrike" cap="none" spc="0" baseline="0">
                <a:solidFill>
                  <a:srgbClr val="808080"/>
                </a:solidFill>
                <a:effectLst/>
                <a:latin typeface="Calibri"/>
                <a:ea typeface="Calibri"/>
                <a:cs typeface="Calibri"/>
              </a:rPr>
              <a:t>;</a:t>
            </a:r>
            <a:r>
              <a:rPr lang="de-DE" sz="1400" b="0" i="0" strike="noStrike" cap="none" spc="0" baseline="0">
                <a:solidFill>
                  <a:srgbClr val="808080"/>
                </a:solidFill>
                <a:effectLst/>
                <a:latin typeface="Calibri"/>
                <a:ea typeface="Calibri"/>
                <a:cs typeface="Calibri"/>
              </a:rPr>
              <a:t>9:19.</a:t>
            </a:r>
          </a:p>
          <a:p>
            <a:r>
              <a:rPr lang="de-DE" sz="1400" b="0" i="0" strike="noStrike" cap="none" spc="0" baseline="0">
                <a:solidFill>
                  <a:srgbClr val="808080"/>
                </a:solidFill>
                <a:effectLst/>
                <a:latin typeface="Calibri"/>
                <a:ea typeface="Calibri"/>
                <a:cs typeface="Calibri"/>
              </a:rPr>
              <a:t>Sagorsky L, Skinner W. Using motivational interviewing with clients who have concurrent disorders. In Skinner W (Hrsg.). </a:t>
            </a:r>
            <a:r>
              <a:rPr lang="de-DE" sz="1400" b="0" i="1" strike="noStrike" cap="none" spc="0" baseline="0">
                <a:solidFill>
                  <a:srgbClr val="808080"/>
                </a:solidFill>
                <a:effectLst/>
                <a:latin typeface="Calibri"/>
                <a:ea typeface="Calibri"/>
                <a:cs typeface="Calibri"/>
              </a:rPr>
              <a:t>Treating concurrent disorders: a guide for counsellors; CAMH Publications</a:t>
            </a:r>
            <a:r>
              <a:rPr lang="de-DE" sz="1400" b="0" i="0" strike="noStrike" cap="none" spc="0" baseline="0">
                <a:solidFill>
                  <a:srgbClr val="808080"/>
                </a:solidFill>
                <a:effectLst/>
                <a:latin typeface="Calibri"/>
                <a:ea typeface="Calibri"/>
                <a:cs typeface="Calibri"/>
              </a:rPr>
              <a:t>. 2005;85–100.</a:t>
            </a:r>
          </a:p>
          <a:p>
            <a:endParaRPr lang="en-GB" altLang="en-US" sz="1800">
              <a:ea typeface="HelveticaNeueLT Std Cn"/>
            </a:endParaRPr>
          </a:p>
        </p:txBody>
      </p:sp>
      <p:sp>
        <p:nvSpPr>
          <p:cNvPr id="2" name="Text Placeholder 1">
            <a:extLst>
              <a:ext uri="{FF2B5EF4-FFF2-40B4-BE49-F238E27FC236}">
                <a16:creationId xmlns:a16="http://schemas.microsoft.com/office/drawing/2014/main" xmlns="" id="{CA7B37F8-07B5-47D1-AE6F-5DEA762E8DCE}"/>
              </a:ext>
            </a:extLst>
          </p:cNvPr>
          <p:cNvSpPr>
            <a:spLocks noGrp="1"/>
          </p:cNvSpPr>
          <p:nvPr>
            <p:ph type="body" sz="quarter" idx="13"/>
          </p:nvPr>
        </p:nvSpPr>
        <p:spPr/>
        <p:txBody>
          <a:bodyPr/>
          <a:lstStyle/>
          <a:p>
            <a:endParaRPr lang="en-GB"/>
          </a:p>
        </p:txBody>
      </p:sp>
    </p:spTree>
  </p:cSld>
  <p:clrMapOvr>
    <a:masterClrMapping/>
  </p:clrMapOvr>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2A91ABF6-933B-4F68-89BC-AF20009AEA23}"/>
              </a:ext>
            </a:extLst>
          </p:cNvPr>
          <p:cNvSpPr>
            <a:spLocks noGrp="1"/>
          </p:cNvSpPr>
          <p:nvPr>
            <p:ph type="title"/>
          </p:nvPr>
        </p:nvSpPr>
        <p:spPr/>
        <p:txBody>
          <a:bodyPr/>
          <a:lstStyle/>
          <a:p>
            <a:r>
              <a:rPr lang="de-DE" sz="3600" b="0" i="0" strike="noStrike" cap="none" spc="0" baseline="0">
                <a:solidFill>
                  <a:srgbClr val="FFFFFF"/>
                </a:solidFill>
                <a:effectLst/>
                <a:latin typeface="Calibri Light"/>
                <a:ea typeface="Calibri Light"/>
                <a:cs typeface="Calibri Light"/>
              </a:rPr>
              <a:t>Lernziele</a:t>
            </a:r>
          </a:p>
        </p:txBody>
      </p:sp>
      <p:sp>
        <p:nvSpPr>
          <p:cNvPr id="3" name="Content Placeholder 2">
            <a:extLst>
              <a:ext uri="{FF2B5EF4-FFF2-40B4-BE49-F238E27FC236}">
                <a16:creationId xmlns:a16="http://schemas.microsoft.com/office/drawing/2014/main" xmlns="" id="{37AF3641-6EF7-4FB1-AD70-250449252975}"/>
              </a:ext>
            </a:extLst>
          </p:cNvPr>
          <p:cNvSpPr>
            <a:spLocks noGrp="1"/>
          </p:cNvSpPr>
          <p:nvPr>
            <p:ph idx="1"/>
          </p:nvPr>
        </p:nvSpPr>
        <p:spPr/>
        <p:txBody>
          <a:bodyPr>
            <a:normAutofit/>
          </a:bodyPr>
          <a:lstStyle/>
          <a:p>
            <a:pPr eaLnBrk="1" hangingPunct="1"/>
            <a:r>
              <a:rPr lang="de-DE" sz="2800" b="0" i="0" strike="noStrike" cap="none" spc="0" baseline="0">
                <a:solidFill>
                  <a:srgbClr val="808080"/>
                </a:solidFill>
                <a:effectLst/>
                <a:latin typeface="Calibri"/>
                <a:ea typeface="Calibri"/>
                <a:cs typeface="Calibri"/>
              </a:rPr>
              <a:t>Die Festlegung der Gesprächspunkte zu Beginn einer Sitzung als Ansatz zur Zusammenarbeit mit dem Patienten erkennen und ein Gespräch über Veränderungen anregen</a:t>
            </a:r>
          </a:p>
          <a:p>
            <a:pPr eaLnBrk="1" hangingPunct="1"/>
            <a:endParaRPr lang="en-GB" altLang="en-US">
              <a:ea typeface="HelveticaNeueLT Std Cn"/>
            </a:endParaRPr>
          </a:p>
          <a:p>
            <a:pPr eaLnBrk="1" hangingPunct="1"/>
            <a:r>
              <a:rPr lang="de-DE" sz="2800" b="0" i="0" strike="noStrike" cap="none" spc="0" baseline="0">
                <a:solidFill>
                  <a:srgbClr val="808080"/>
                </a:solidFill>
                <a:effectLst/>
                <a:latin typeface="Calibri"/>
                <a:ea typeface="Calibri"/>
                <a:cs typeface="Calibri"/>
              </a:rPr>
              <a:t>Identifizieren der Bausteine des motivierenden Gesprächs mithilfe des „OARZ“-Ansatzes</a:t>
            </a:r>
          </a:p>
        </p:txBody>
      </p:sp>
    </p:spTree>
    <p:extLst>
      <p:ext uri="{BB962C8B-B14F-4D97-AF65-F5344CB8AC3E}">
        <p14:creationId xmlns:p14="http://schemas.microsoft.com/office/powerpoint/2010/main" val="2321789887"/>
      </p:ext>
    </p:extLst>
  </p:cSld>
  <p:clrMapOvr>
    <a:masterClrMapping/>
  </p:clrMapOvr>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7A41BB8E-D3B5-40F2-B034-2C3CE688B96D}"/>
              </a:ext>
            </a:extLst>
          </p:cNvPr>
          <p:cNvSpPr>
            <a:spLocks noGrp="1"/>
          </p:cNvSpPr>
          <p:nvPr>
            <p:ph type="title"/>
          </p:nvPr>
        </p:nvSpPr>
        <p:spPr/>
        <p:txBody>
          <a:bodyPr/>
          <a:lstStyle/>
          <a:p>
            <a:r>
              <a:rPr lang="de-DE" sz="3600" b="0" i="0" strike="noStrike" cap="none" spc="0" baseline="0">
                <a:solidFill>
                  <a:srgbClr val="FFFFFF"/>
                </a:solidFill>
                <a:effectLst/>
                <a:latin typeface="Calibri Light"/>
                <a:ea typeface="Calibri Light"/>
                <a:cs typeface="Calibri Light"/>
              </a:rPr>
              <a:t>Der Geist motivierender Gesprächsführung</a:t>
            </a:r>
          </a:p>
        </p:txBody>
      </p:sp>
      <p:sp>
        <p:nvSpPr>
          <p:cNvPr id="5" name="Content Placeholder 4">
            <a:extLst>
              <a:ext uri="{FF2B5EF4-FFF2-40B4-BE49-F238E27FC236}">
                <a16:creationId xmlns:a16="http://schemas.microsoft.com/office/drawing/2014/main" xmlns="" id="{CB91ADE3-81B6-4512-9822-DA8335280DB4}"/>
              </a:ext>
            </a:extLst>
          </p:cNvPr>
          <p:cNvSpPr>
            <a:spLocks noGrp="1"/>
          </p:cNvSpPr>
          <p:nvPr>
            <p:ph idx="1"/>
          </p:nvPr>
        </p:nvSpPr>
        <p:spPr/>
        <p:txBody>
          <a:bodyPr/>
          <a:lstStyle/>
          <a:p>
            <a:pPr marL="0" indent="0">
              <a:buNone/>
            </a:pPr>
            <a:r>
              <a:rPr lang="en-GB" dirty="0"/>
              <a:t>  </a:t>
            </a:r>
          </a:p>
        </p:txBody>
      </p:sp>
      <p:sp>
        <p:nvSpPr>
          <p:cNvPr id="6" name="Text Placeholder 5">
            <a:extLst>
              <a:ext uri="{FF2B5EF4-FFF2-40B4-BE49-F238E27FC236}">
                <a16:creationId xmlns:a16="http://schemas.microsoft.com/office/drawing/2014/main" xmlns="" id="{E0AB71EB-C7CA-4674-9246-4CEBBB30453B}"/>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MI: Motivational Interviewing (motivierende Gesprächsführung)</a:t>
            </a:r>
            <a:r>
              <a:rPr sz="1000"/>
              <a:t/>
            </a:r>
            <a:br>
              <a:rPr sz="1000"/>
            </a:br>
            <a:r>
              <a:rPr lang="de-DE" sz="1000" b="0" i="0" strike="noStrike" cap="none" spc="0" baseline="0">
                <a:solidFill>
                  <a:srgbClr val="898989"/>
                </a:solidFill>
                <a:effectLst/>
                <a:latin typeface="Calibri"/>
                <a:ea typeface="Calibri"/>
                <a:cs typeface="Calibri"/>
              </a:rPr>
              <a:t>Sagorsky L et al.</a:t>
            </a:r>
            <a:r>
              <a:rPr lang="de-DE" sz="1000" b="0" i="1" strike="noStrike" cap="none" spc="0" baseline="0">
                <a:solidFill>
                  <a:srgbClr val="898989"/>
                </a:solidFill>
                <a:effectLst/>
                <a:latin typeface="Calibri"/>
                <a:ea typeface="Calibri"/>
                <a:cs typeface="Calibri"/>
              </a:rPr>
              <a:t> CAMH Publications. </a:t>
            </a:r>
            <a:r>
              <a:rPr lang="de-DE" sz="1000" b="0" i="0" strike="noStrike" cap="none" spc="0" baseline="0">
                <a:solidFill>
                  <a:srgbClr val="898989"/>
                </a:solidFill>
                <a:effectLst/>
                <a:latin typeface="Calibri"/>
                <a:ea typeface="Calibri"/>
                <a:cs typeface="Calibri"/>
              </a:rPr>
              <a:t>2005;85–100.</a:t>
            </a:r>
            <a:endParaRPr lang="en-GB" altLang="en-US" sz="1000">
              <a:ea typeface="HelveticaNeueLT Std Cn"/>
            </a:endParaRPr>
          </a:p>
        </p:txBody>
      </p:sp>
      <p:sp>
        <p:nvSpPr>
          <p:cNvPr id="8" name="Rectangle 3">
            <a:extLst>
              <a:ext uri="{FF2B5EF4-FFF2-40B4-BE49-F238E27FC236}">
                <a16:creationId xmlns:a16="http://schemas.microsoft.com/office/drawing/2014/main" xmlns="" id="{B6D26073-4895-47DE-AE67-F7370971D25A}"/>
              </a:ext>
            </a:extLst>
          </p:cNvPr>
          <p:cNvSpPr txBox="1">
            <a:spLocks noChangeArrowheads="1"/>
          </p:cNvSpPr>
          <p:nvPr/>
        </p:nvSpPr>
        <p:spPr>
          <a:xfrm>
            <a:off x="1829254" y="2600325"/>
            <a:ext cx="8533492" cy="1657350"/>
          </a:xfrm>
          <a:prstGeom prst="roundRect">
            <a:avLst>
              <a:gd name="adj" fmla="val 7843"/>
            </a:avLst>
          </a:prstGeom>
          <a:solidFill>
            <a:schemeClr val="bg1"/>
          </a:solidFill>
          <a:ln>
            <a:noFill/>
          </a:ln>
        </p:spPr>
        <p:txBody>
          <a:bodyPr vert="horz" lIns="0" tIns="0" rIns="0" bIns="0" rtlCol="0">
            <a:normAutofit fontScale="87500"/>
          </a:bodyPr>
          <a:lstStyle>
            <a:lvl1pPr marL="228600" indent="-228600" algn="l" defTabSz="914400" rtl="0" eaLnBrk="1" latinLnBrk="0" hangingPunct="1">
              <a:lnSpc>
                <a:spcPct val="90000"/>
              </a:lnSpc>
              <a:spcBef>
                <a:spcPts val="1000"/>
              </a:spcBef>
              <a:buClr>
                <a:schemeClr val="accent4"/>
              </a:buClr>
              <a:buFont typeface="Arial" panose="020B0604020202020204" pitchFamily="34" charset="0"/>
              <a:buChar char="•"/>
              <a:defRPr sz="2800" kern="1200">
                <a:solidFill>
                  <a:schemeClr val="tx1">
                    <a:lumMod val="50000"/>
                    <a:lumOff val="50000"/>
                  </a:schemeClr>
                </a:solidFill>
                <a:latin typeface="+mn-lt"/>
                <a:ea typeface="+mn-ea"/>
                <a:cs typeface="+mn-cs"/>
              </a:defRPr>
            </a:lvl1pPr>
            <a:lvl2pPr marL="685800" indent="-228600" algn="l" defTabSz="914400" rtl="0" eaLnBrk="1" latinLnBrk="0" hangingPunct="1">
              <a:lnSpc>
                <a:spcPct val="90000"/>
              </a:lnSpc>
              <a:spcBef>
                <a:spcPts val="500"/>
              </a:spcBef>
              <a:buClr>
                <a:schemeClr val="accent4"/>
              </a:buClr>
              <a:buFont typeface="Arial" panose="020B0604020202020204" pitchFamily="34" charset="0"/>
              <a:buChar char="•"/>
              <a:defRPr sz="2400" kern="1200">
                <a:solidFill>
                  <a:schemeClr val="tx1">
                    <a:lumMod val="50000"/>
                    <a:lumOff val="50000"/>
                  </a:schemeClr>
                </a:solidFill>
                <a:latin typeface="+mn-lt"/>
                <a:ea typeface="+mn-ea"/>
                <a:cs typeface="+mn-cs"/>
              </a:defRPr>
            </a:lvl2pPr>
            <a:lvl3pPr marL="1143000" indent="-228600" algn="l" defTabSz="914400" rtl="0" eaLnBrk="1" latinLnBrk="0" hangingPunct="1">
              <a:lnSpc>
                <a:spcPct val="90000"/>
              </a:lnSpc>
              <a:spcBef>
                <a:spcPts val="500"/>
              </a:spcBef>
              <a:buClr>
                <a:schemeClr val="accent4"/>
              </a:buClr>
              <a:buFont typeface="Arial" panose="020B0604020202020204" pitchFamily="34" charset="0"/>
              <a:buChar char="•"/>
              <a:defRPr sz="2000" kern="1200">
                <a:solidFill>
                  <a:schemeClr val="tx1">
                    <a:lumMod val="50000"/>
                    <a:lumOff val="50000"/>
                  </a:schemeClr>
                </a:solidFill>
                <a:latin typeface="+mn-lt"/>
                <a:ea typeface="+mn-ea"/>
                <a:cs typeface="+mn-cs"/>
              </a:defRPr>
            </a:lvl3pPr>
            <a:lvl4pPr marL="1600200" indent="-228600" algn="l" defTabSz="914400" rtl="0" eaLnBrk="1" latinLnBrk="0" hangingPunct="1">
              <a:lnSpc>
                <a:spcPct val="90000"/>
              </a:lnSpc>
              <a:spcBef>
                <a:spcPts val="500"/>
              </a:spcBef>
              <a:buClr>
                <a:schemeClr val="accent4"/>
              </a:buClr>
              <a:buFont typeface="Arial" panose="020B0604020202020204" pitchFamily="34" charset="0"/>
              <a:buChar char="•"/>
              <a:defRPr sz="1800" kern="1200">
                <a:solidFill>
                  <a:schemeClr val="tx1">
                    <a:lumMod val="50000"/>
                    <a:lumOff val="50000"/>
                  </a:schemeClr>
                </a:solidFill>
                <a:latin typeface="+mn-lt"/>
                <a:ea typeface="+mn-ea"/>
                <a:cs typeface="+mn-cs"/>
              </a:defRPr>
            </a:lvl4pPr>
            <a:lvl5pPr marL="2057400" indent="-228600" algn="l" defTabSz="914400" rtl="0" eaLnBrk="1" latinLnBrk="0" hangingPunct="1">
              <a:lnSpc>
                <a:spcPct val="90000"/>
              </a:lnSpc>
              <a:spcBef>
                <a:spcPts val="500"/>
              </a:spcBef>
              <a:buClr>
                <a:schemeClr val="accent4"/>
              </a:buClr>
              <a:buFont typeface="Arial" panose="020B0604020202020204" pitchFamily="34" charset="0"/>
              <a:buChar char="•"/>
              <a:defRPr sz="1800" kern="1200">
                <a:solidFill>
                  <a:schemeClr val="tx1">
                    <a:lumMod val="50000"/>
                    <a:lumOff val="50000"/>
                  </a:schemeClr>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a:lstStyle>
          <a:p>
            <a:pPr>
              <a:buFont typeface="Arial"/>
              <a:buChar char="•"/>
              <a:defRPr/>
            </a:pPr>
            <a:endParaRPr lang="en-US" altLang="en-US" sz="2600"/>
          </a:p>
          <a:p>
            <a:pPr marL="0" indent="0" algn="r">
              <a:buFont typeface="Arial"/>
              <a:buNone/>
              <a:defRPr/>
            </a:pPr>
            <a:r>
              <a:rPr lang="de-DE" sz="2600" b="0" i="1" strike="noStrike" cap="none" spc="0" baseline="0">
                <a:solidFill>
                  <a:srgbClr val="808080"/>
                </a:solidFill>
                <a:effectLst/>
                <a:latin typeface="Calibri"/>
                <a:ea typeface="Calibri"/>
                <a:cs typeface="Calibri"/>
              </a:rPr>
              <a:t>Motivierende Gesprächsführung ist nicht der Oberbegriff für eine Reihe von Techniken bei der Durchführung der Therapie, sondern eine Art, wie man mit Patienten umgeht</a:t>
            </a:r>
          </a:p>
          <a:p>
            <a:pPr marL="0" indent="0" algn="r">
              <a:buFont typeface="Arial"/>
              <a:buNone/>
              <a:defRPr/>
            </a:pPr>
            <a:r>
              <a:rPr lang="de-DE" sz="2000" b="0" i="0" strike="noStrike" cap="none" spc="0" baseline="0">
                <a:solidFill>
                  <a:srgbClr val="808080"/>
                </a:solidFill>
                <a:effectLst/>
                <a:latin typeface="Calibri"/>
                <a:ea typeface="Calibri"/>
                <a:cs typeface="Calibri"/>
              </a:rPr>
              <a:t>– William Miller und Stephen Rollnick</a:t>
            </a:r>
          </a:p>
        </p:txBody>
      </p:sp>
    </p:spTree>
    <p:extLst>
      <p:ext uri="{BB962C8B-B14F-4D97-AF65-F5344CB8AC3E}">
        <p14:creationId xmlns:p14="http://schemas.microsoft.com/office/powerpoint/2010/main" val="524684851"/>
      </p:ext>
    </p:extLst>
  </p:cSld>
  <p:clrMapOvr>
    <a:masterClrMapping/>
  </p:clrMapOvr>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Rectangle 2"/>
          <p:cNvSpPr>
            <a:spLocks noGrp="1" noChangeArrowheads="1"/>
          </p:cNvSpPr>
          <p:nvPr>
            <p:ph type="title"/>
          </p:nvPr>
        </p:nvSpPr>
        <p:spPr/>
        <p:txBody>
          <a:bodyPr/>
          <a:lstStyle/>
          <a:p>
            <a:pPr eaLnBrk="1" hangingPunct="1">
              <a:defRPr/>
            </a:pPr>
            <a:r>
              <a:rPr lang="de-DE" sz="3600" b="0" i="0" strike="noStrike" cap="none" spc="0" baseline="0">
                <a:solidFill>
                  <a:srgbClr val="FFFFFF"/>
                </a:solidFill>
                <a:effectLst/>
                <a:latin typeface="Calibri Light"/>
                <a:ea typeface="Calibri Light"/>
                <a:cs typeface="Calibri Light"/>
              </a:rPr>
              <a:t>Was sind die Hauptbestandteile der MI?</a:t>
            </a:r>
          </a:p>
        </p:txBody>
      </p:sp>
      <p:sp>
        <p:nvSpPr>
          <p:cNvPr id="25603" name="Rectangle 3"/>
          <p:cNvSpPr>
            <a:spLocks noGrp="1" noChangeArrowheads="1"/>
          </p:cNvSpPr>
          <p:nvPr>
            <p:ph idx="1"/>
          </p:nvPr>
        </p:nvSpPr>
        <p:spPr/>
        <p:txBody>
          <a:bodyPr anchor="t">
            <a:normAutofit/>
          </a:bodyPr>
          <a:lstStyle/>
          <a:p>
            <a:pPr marL="0" indent="0">
              <a:buNone/>
            </a:pPr>
            <a:r>
              <a:rPr lang="en-GB" altLang="en-US">
                <a:ea typeface="HelveticaNeueLT Std Cn"/>
              </a:rPr>
              <a:t> </a:t>
            </a:r>
          </a:p>
        </p:txBody>
      </p:sp>
      <p:sp>
        <p:nvSpPr>
          <p:cNvPr id="2" name="Text Placeholder 1">
            <a:extLst>
              <a:ext uri="{FF2B5EF4-FFF2-40B4-BE49-F238E27FC236}">
                <a16:creationId xmlns:a16="http://schemas.microsoft.com/office/drawing/2014/main" xmlns="" id="{CDC2ACA2-08A7-440F-9562-E47381D66526}"/>
              </a:ext>
            </a:extLst>
          </p:cNvPr>
          <p:cNvSpPr>
            <a:spLocks noGrp="1"/>
          </p:cNvSpPr>
          <p:nvPr>
            <p:ph type="body" sz="quarter" idx="13"/>
          </p:nvPr>
        </p:nvSpPr>
        <p:spPr/>
        <p:txBody>
          <a:bodyPr/>
          <a:lstStyle/>
          <a:p>
            <a:r>
              <a:rPr lang="de-DE" sz="1000" b="0" i="0" strike="noStrike" cap="none" spc="0" baseline="0">
                <a:solidFill>
                  <a:srgbClr val="898989"/>
                </a:solidFill>
                <a:effectLst/>
                <a:latin typeface="Calibri"/>
                <a:ea typeface="Calibri"/>
                <a:cs typeface="Calibri"/>
              </a:rPr>
              <a:t>Resnicow K, et al</a:t>
            </a:r>
            <a:r>
              <a:rPr lang="de-DE" sz="1000" b="0" i="1" strike="noStrike" cap="none" spc="0" baseline="0">
                <a:solidFill>
                  <a:srgbClr val="898989"/>
                </a:solidFill>
                <a:effectLst/>
                <a:latin typeface="Calibri"/>
                <a:ea typeface="Calibri"/>
                <a:cs typeface="Calibri"/>
              </a:rPr>
              <a:t>. Int J Behav Nutr Phys Act. </a:t>
            </a:r>
            <a:r>
              <a:rPr lang="de-DE" sz="1000" b="0" i="0" strike="noStrike" cap="none" spc="0" baseline="0">
                <a:solidFill>
                  <a:srgbClr val="898989"/>
                </a:solidFill>
                <a:effectLst/>
                <a:latin typeface="Calibri"/>
                <a:ea typeface="Calibri"/>
                <a:cs typeface="Calibri"/>
              </a:rPr>
              <a:t>2012;9:19. </a:t>
            </a:r>
          </a:p>
        </p:txBody>
      </p:sp>
      <p:sp>
        <p:nvSpPr>
          <p:cNvPr id="7" name="TextBox 6">
            <a:extLst>
              <a:ext uri="{FF2B5EF4-FFF2-40B4-BE49-F238E27FC236}">
                <a16:creationId xmlns:a16="http://schemas.microsoft.com/office/drawing/2014/main" xmlns="" id="{1356B19E-6261-EF44-906E-3F4965097CE0}"/>
              </a:ext>
            </a:extLst>
          </p:cNvPr>
          <p:cNvSpPr txBox="1"/>
          <p:nvPr/>
        </p:nvSpPr>
        <p:spPr>
          <a:xfrm>
            <a:off x="995424" y="3822507"/>
            <a:ext cx="2488556" cy="1310640"/>
          </a:xfrm>
          <a:prstGeom prst="rect">
            <a:avLst/>
          </a:prstGeom>
          <a:noFill/>
        </p:spPr>
        <p:txBody>
          <a:bodyPr wrap="square" rtlCol="0">
            <a:spAutoFit/>
          </a:bodyPr>
          <a:lstStyle/>
          <a:p>
            <a:pPr algn="ctr"/>
            <a:r>
              <a:rPr lang="de-DE" sz="2000" b="0" i="0" strike="noStrike" cap="none" spc="0" baseline="0">
                <a:solidFill>
                  <a:srgbClr val="808080"/>
                </a:solidFill>
                <a:effectLst/>
                <a:latin typeface="Calibri"/>
                <a:ea typeface="Calibri"/>
                <a:cs typeface="Calibri"/>
              </a:rPr>
              <a:t>Empathie zum Ausdruck bringen und ein Gespräch anstoßen </a:t>
            </a:r>
          </a:p>
        </p:txBody>
      </p:sp>
      <p:sp>
        <p:nvSpPr>
          <p:cNvPr id="8" name="TextBox 7">
            <a:extLst>
              <a:ext uri="{FF2B5EF4-FFF2-40B4-BE49-F238E27FC236}">
                <a16:creationId xmlns:a16="http://schemas.microsoft.com/office/drawing/2014/main" xmlns="" id="{FB58FE93-A7A7-5442-9838-A6F526B2215F}"/>
              </a:ext>
            </a:extLst>
          </p:cNvPr>
          <p:cNvSpPr txBox="1"/>
          <p:nvPr/>
        </p:nvSpPr>
        <p:spPr>
          <a:xfrm>
            <a:off x="3591084" y="3822507"/>
            <a:ext cx="2497203" cy="1615440"/>
          </a:xfrm>
          <a:prstGeom prst="rect">
            <a:avLst/>
          </a:prstGeom>
          <a:noFill/>
        </p:spPr>
        <p:txBody>
          <a:bodyPr wrap="square" rtlCol="0">
            <a:spAutoFit/>
          </a:bodyPr>
          <a:lstStyle/>
          <a:p>
            <a:pPr algn="ctr"/>
            <a:r>
              <a:rPr lang="de-DE" sz="2000" b="0" i="0" strike="noStrike" cap="none" spc="0" baseline="0">
                <a:solidFill>
                  <a:srgbClr val="808080"/>
                </a:solidFill>
                <a:effectLst/>
                <a:latin typeface="Calibri"/>
                <a:ea typeface="Calibri"/>
                <a:cs typeface="Calibri"/>
              </a:rPr>
              <a:t>Entwicklung von Diskrepanzen und Lenkung </a:t>
            </a:r>
            <a:r>
              <a:rPr sz="2000"/>
              <a:t/>
            </a:r>
            <a:br>
              <a:rPr sz="2000"/>
            </a:br>
            <a:r>
              <a:rPr lang="de-DE" sz="2000" b="0" i="0" strike="noStrike" cap="none" spc="0" baseline="0">
                <a:solidFill>
                  <a:srgbClr val="808080"/>
                </a:solidFill>
                <a:effectLst/>
                <a:latin typeface="Calibri"/>
                <a:ea typeface="Calibri"/>
                <a:cs typeface="Calibri"/>
              </a:rPr>
              <a:t>des Gesprächs </a:t>
            </a:r>
            <a:r>
              <a:rPr sz="2000"/>
              <a:t/>
            </a:r>
            <a:br>
              <a:rPr sz="2000"/>
            </a:br>
            <a:r>
              <a:rPr lang="de-DE" sz="2000" b="0" i="0" strike="noStrike" cap="none" spc="0" baseline="0">
                <a:solidFill>
                  <a:srgbClr val="808080"/>
                </a:solidFill>
                <a:effectLst/>
                <a:latin typeface="Calibri"/>
                <a:ea typeface="Calibri"/>
                <a:cs typeface="Calibri"/>
              </a:rPr>
              <a:t>auf Veränderungen</a:t>
            </a:r>
          </a:p>
        </p:txBody>
      </p:sp>
      <p:sp>
        <p:nvSpPr>
          <p:cNvPr id="9" name="TextBox 8">
            <a:extLst>
              <a:ext uri="{FF2B5EF4-FFF2-40B4-BE49-F238E27FC236}">
                <a16:creationId xmlns:a16="http://schemas.microsoft.com/office/drawing/2014/main" xmlns="" id="{0C98FA7B-F6CA-344C-8D5C-448981C3EFA2}"/>
              </a:ext>
            </a:extLst>
          </p:cNvPr>
          <p:cNvSpPr txBox="1"/>
          <p:nvPr/>
        </p:nvSpPr>
        <p:spPr>
          <a:xfrm>
            <a:off x="6195391" y="3822507"/>
            <a:ext cx="2383233" cy="701040"/>
          </a:xfrm>
          <a:prstGeom prst="rect">
            <a:avLst/>
          </a:prstGeom>
          <a:noFill/>
        </p:spPr>
        <p:txBody>
          <a:bodyPr wrap="square" rtlCol="0">
            <a:spAutoFit/>
          </a:bodyPr>
          <a:lstStyle/>
          <a:p>
            <a:pPr algn="ctr"/>
            <a:r>
              <a:rPr lang="de-DE" sz="2000" b="0" i="0" strike="noStrike" cap="none" spc="0" baseline="0">
                <a:solidFill>
                  <a:srgbClr val="808080"/>
                </a:solidFill>
                <a:effectLst/>
                <a:latin typeface="Calibri"/>
                <a:ea typeface="Calibri"/>
                <a:cs typeface="Calibri"/>
              </a:rPr>
              <a:t>Umgang mit Widerstand</a:t>
            </a:r>
          </a:p>
        </p:txBody>
      </p:sp>
      <p:sp>
        <p:nvSpPr>
          <p:cNvPr id="10" name="TextBox 9">
            <a:extLst>
              <a:ext uri="{FF2B5EF4-FFF2-40B4-BE49-F238E27FC236}">
                <a16:creationId xmlns:a16="http://schemas.microsoft.com/office/drawing/2014/main" xmlns="" id="{A4CE80BF-D96B-444B-A368-8D46670AD74C}"/>
              </a:ext>
            </a:extLst>
          </p:cNvPr>
          <p:cNvSpPr txBox="1"/>
          <p:nvPr/>
        </p:nvSpPr>
        <p:spPr>
          <a:xfrm>
            <a:off x="8685729" y="3822507"/>
            <a:ext cx="2530139" cy="1310640"/>
          </a:xfrm>
          <a:prstGeom prst="rect">
            <a:avLst/>
          </a:prstGeom>
          <a:noFill/>
        </p:spPr>
        <p:txBody>
          <a:bodyPr wrap="square" rtlCol="0">
            <a:spAutoFit/>
          </a:bodyPr>
          <a:lstStyle/>
          <a:p>
            <a:pPr algn="ctr"/>
            <a:r>
              <a:rPr lang="de-DE" sz="2000" b="0" i="0" strike="noStrike" cap="none" spc="0" baseline="0">
                <a:solidFill>
                  <a:srgbClr val="808080"/>
                </a:solidFill>
                <a:effectLst/>
                <a:latin typeface="Calibri"/>
                <a:ea typeface="Calibri"/>
                <a:cs typeface="Calibri"/>
              </a:rPr>
              <a:t>Unterstützung der </a:t>
            </a:r>
            <a:r>
              <a:rPr sz="2000"/>
              <a:t/>
            </a:r>
            <a:br>
              <a:rPr sz="2000"/>
            </a:br>
            <a:r>
              <a:rPr lang="de-DE" sz="2000" b="0" i="0" strike="noStrike" cap="none" spc="0" baseline="0">
                <a:solidFill>
                  <a:srgbClr val="808080"/>
                </a:solidFill>
                <a:effectLst/>
                <a:latin typeface="Calibri"/>
                <a:ea typeface="Calibri"/>
                <a:cs typeface="Calibri"/>
              </a:rPr>
              <a:t>Selbstfürsprache und Planung der </a:t>
            </a:r>
            <a:r>
              <a:rPr sz="2000"/>
              <a:t/>
            </a:r>
            <a:br>
              <a:rPr sz="2000"/>
            </a:br>
            <a:r>
              <a:rPr lang="de-DE" sz="2000" b="0" i="0" strike="noStrike" cap="none" spc="0" baseline="0">
                <a:solidFill>
                  <a:srgbClr val="808080"/>
                </a:solidFill>
                <a:effectLst/>
                <a:latin typeface="Calibri"/>
                <a:ea typeface="Calibri"/>
                <a:cs typeface="Calibri"/>
              </a:rPr>
              <a:t>Verhaltensänderung</a:t>
            </a:r>
          </a:p>
        </p:txBody>
      </p:sp>
      <p:sp>
        <p:nvSpPr>
          <p:cNvPr id="11" name="TextBox 10">
            <a:extLst>
              <a:ext uri="{FF2B5EF4-FFF2-40B4-BE49-F238E27FC236}">
                <a16:creationId xmlns:a16="http://schemas.microsoft.com/office/drawing/2014/main" xmlns="" id="{B2BE715D-F3DA-C64F-BB9D-16168697DDA7}"/>
              </a:ext>
            </a:extLst>
          </p:cNvPr>
          <p:cNvSpPr txBox="1"/>
          <p:nvPr/>
        </p:nvSpPr>
        <p:spPr>
          <a:xfrm>
            <a:off x="2037144" y="1750638"/>
            <a:ext cx="648182" cy="762000"/>
          </a:xfrm>
          <a:prstGeom prst="rect">
            <a:avLst/>
          </a:prstGeom>
          <a:noFill/>
        </p:spPr>
        <p:txBody>
          <a:bodyPr wrap="square" rtlCol="0">
            <a:spAutoFit/>
          </a:bodyPr>
          <a:lstStyle/>
          <a:p>
            <a:pPr algn="l"/>
            <a:r>
              <a:rPr lang="de-DE" sz="4400" b="1" i="0" strike="noStrike" cap="none" spc="0" baseline="0">
                <a:solidFill>
                  <a:srgbClr val="8064A2"/>
                </a:solidFill>
                <a:effectLst/>
                <a:latin typeface="Calibri"/>
                <a:ea typeface="Calibri"/>
                <a:cs typeface="Calibri"/>
              </a:rPr>
              <a:t>1.</a:t>
            </a:r>
          </a:p>
        </p:txBody>
      </p:sp>
      <p:sp>
        <p:nvSpPr>
          <p:cNvPr id="12" name="TextBox 11">
            <a:extLst>
              <a:ext uri="{FF2B5EF4-FFF2-40B4-BE49-F238E27FC236}">
                <a16:creationId xmlns:a16="http://schemas.microsoft.com/office/drawing/2014/main" xmlns="" id="{00D923D1-E872-A748-81A0-CBF7A5AF7935}"/>
              </a:ext>
            </a:extLst>
          </p:cNvPr>
          <p:cNvSpPr txBox="1"/>
          <p:nvPr/>
        </p:nvSpPr>
        <p:spPr>
          <a:xfrm>
            <a:off x="4655840" y="1750638"/>
            <a:ext cx="648182" cy="762000"/>
          </a:xfrm>
          <a:prstGeom prst="rect">
            <a:avLst/>
          </a:prstGeom>
          <a:noFill/>
        </p:spPr>
        <p:txBody>
          <a:bodyPr wrap="square" rtlCol="0">
            <a:spAutoFit/>
          </a:bodyPr>
          <a:lstStyle/>
          <a:p>
            <a:pPr algn="l"/>
            <a:r>
              <a:rPr lang="de-DE" sz="4400" b="1" i="0" strike="noStrike" cap="none" spc="0" baseline="0">
                <a:solidFill>
                  <a:srgbClr val="8064A2"/>
                </a:solidFill>
                <a:effectLst/>
                <a:latin typeface="Calibri"/>
                <a:ea typeface="Calibri"/>
                <a:cs typeface="Calibri"/>
              </a:rPr>
              <a:t>2.</a:t>
            </a:r>
          </a:p>
        </p:txBody>
      </p:sp>
      <p:sp>
        <p:nvSpPr>
          <p:cNvPr id="13" name="TextBox 12">
            <a:extLst>
              <a:ext uri="{FF2B5EF4-FFF2-40B4-BE49-F238E27FC236}">
                <a16:creationId xmlns:a16="http://schemas.microsoft.com/office/drawing/2014/main" xmlns="" id="{F36D4E6B-9750-6A4C-B61A-31C88CB363A9}"/>
              </a:ext>
            </a:extLst>
          </p:cNvPr>
          <p:cNvSpPr txBox="1"/>
          <p:nvPr/>
        </p:nvSpPr>
        <p:spPr>
          <a:xfrm>
            <a:off x="7104111" y="1750638"/>
            <a:ext cx="648182" cy="762000"/>
          </a:xfrm>
          <a:prstGeom prst="rect">
            <a:avLst/>
          </a:prstGeom>
          <a:noFill/>
        </p:spPr>
        <p:txBody>
          <a:bodyPr wrap="square" rtlCol="0">
            <a:spAutoFit/>
          </a:bodyPr>
          <a:lstStyle/>
          <a:p>
            <a:pPr algn="l"/>
            <a:r>
              <a:rPr lang="de-DE" sz="4400" b="1" i="0" strike="noStrike" cap="none" spc="0" baseline="0">
                <a:solidFill>
                  <a:srgbClr val="8064A2"/>
                </a:solidFill>
                <a:effectLst/>
                <a:latin typeface="Calibri"/>
                <a:ea typeface="Calibri"/>
                <a:cs typeface="Calibri"/>
              </a:rPr>
              <a:t>3.</a:t>
            </a:r>
          </a:p>
        </p:txBody>
      </p:sp>
      <p:sp>
        <p:nvSpPr>
          <p:cNvPr id="14" name="TextBox 13">
            <a:extLst>
              <a:ext uri="{FF2B5EF4-FFF2-40B4-BE49-F238E27FC236}">
                <a16:creationId xmlns:a16="http://schemas.microsoft.com/office/drawing/2014/main" xmlns="" id="{BFCDC7D3-E774-6346-8FB8-FA025A68EA9E}"/>
              </a:ext>
            </a:extLst>
          </p:cNvPr>
          <p:cNvSpPr txBox="1"/>
          <p:nvPr/>
        </p:nvSpPr>
        <p:spPr>
          <a:xfrm>
            <a:off x="9768408" y="1750638"/>
            <a:ext cx="648182" cy="762000"/>
          </a:xfrm>
          <a:prstGeom prst="rect">
            <a:avLst/>
          </a:prstGeom>
          <a:noFill/>
        </p:spPr>
        <p:txBody>
          <a:bodyPr wrap="square" rtlCol="0">
            <a:spAutoFit/>
          </a:bodyPr>
          <a:lstStyle/>
          <a:p>
            <a:pPr algn="l"/>
            <a:r>
              <a:rPr lang="de-DE" sz="4400" b="1" i="0" strike="noStrike" cap="none" spc="0" baseline="0">
                <a:solidFill>
                  <a:srgbClr val="8064A2"/>
                </a:solidFill>
                <a:effectLst/>
                <a:latin typeface="Calibri"/>
                <a:ea typeface="Calibri"/>
                <a:cs typeface="Calibri"/>
              </a:rPr>
              <a:t>4.</a:t>
            </a:r>
          </a:p>
        </p:txBody>
      </p:sp>
      <p:pic>
        <p:nvPicPr>
          <p:cNvPr id="21" name="Graphic 20">
            <a:extLst>
              <a:ext uri="{FF2B5EF4-FFF2-40B4-BE49-F238E27FC236}">
                <a16:creationId xmlns:a16="http://schemas.microsoft.com/office/drawing/2014/main" xmlns="" id="{01904C54-10B9-674A-8E91-40B79EB67472}"/>
              </a:ext>
            </a:extLst>
          </p:cNvPr>
          <p:cNvPicPr>
            <a:picLocks noChangeAspect="1"/>
          </p:cNvPicPr>
          <p:nvPr/>
        </p:nvPicPr>
        <p:blipFill>
          <a:blip r:embed="rId2">
            <a:extLs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3"/>
              </a:ext>
            </a:extLst>
          </a:blip>
          <a:stretch>
            <a:fillRect/>
          </a:stretch>
        </p:blipFill>
        <p:spPr>
          <a:xfrm>
            <a:off x="4397554" y="2593582"/>
            <a:ext cx="1022921" cy="1022921"/>
          </a:xfrm>
          <a:prstGeom prst="rect">
            <a:avLst/>
          </a:prstGeom>
        </p:spPr>
      </p:pic>
      <p:pic>
        <p:nvPicPr>
          <p:cNvPr id="27" name="Graphic 26">
            <a:extLst>
              <a:ext uri="{FF2B5EF4-FFF2-40B4-BE49-F238E27FC236}">
                <a16:creationId xmlns:a16="http://schemas.microsoft.com/office/drawing/2014/main" xmlns="" id="{247C7FDF-D033-674F-A4B4-8D8EBCC910C2}"/>
              </a:ext>
            </a:extLst>
          </p:cNvPr>
          <p:cNvPicPr>
            <a:picLocks noChangeAspect="1"/>
          </p:cNvPicPr>
          <p:nvPr/>
        </p:nvPicPr>
        <p:blipFill>
          <a:blip r:embed="rId4">
            <a:extLs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5"/>
              </a:ext>
            </a:extLst>
          </a:blip>
          <a:stretch>
            <a:fillRect/>
          </a:stretch>
        </p:blipFill>
        <p:spPr>
          <a:xfrm>
            <a:off x="9463356" y="2603643"/>
            <a:ext cx="1006012" cy="1006012"/>
          </a:xfrm>
          <a:prstGeom prst="rect">
            <a:avLst/>
          </a:prstGeom>
        </p:spPr>
      </p:pic>
      <p:pic>
        <p:nvPicPr>
          <p:cNvPr id="28" name="Graphic 27">
            <a:extLst>
              <a:ext uri="{FF2B5EF4-FFF2-40B4-BE49-F238E27FC236}">
                <a16:creationId xmlns:a16="http://schemas.microsoft.com/office/drawing/2014/main" xmlns="" id="{E125E3F8-007C-C748-B9B9-9CB8451DD6DB}"/>
              </a:ext>
            </a:extLst>
          </p:cNvPr>
          <p:cNvPicPr>
            <a:picLocks noChangeAspect="1"/>
          </p:cNvPicPr>
          <p:nvPr/>
        </p:nvPicPr>
        <p:blipFill>
          <a:blip r:embed="rId6">
            <a:extLs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7"/>
              </a:ext>
            </a:extLst>
          </a:blip>
          <a:stretch>
            <a:fillRect/>
          </a:stretch>
        </p:blipFill>
        <p:spPr>
          <a:xfrm>
            <a:off x="6800350" y="2559120"/>
            <a:ext cx="1223767" cy="1223767"/>
          </a:xfrm>
          <a:prstGeom prst="rect">
            <a:avLst/>
          </a:prstGeom>
        </p:spPr>
      </p:pic>
      <p:pic>
        <p:nvPicPr>
          <p:cNvPr id="29" name="Graphic 28">
            <a:extLst>
              <a:ext uri="{FF2B5EF4-FFF2-40B4-BE49-F238E27FC236}">
                <a16:creationId xmlns:a16="http://schemas.microsoft.com/office/drawing/2014/main" xmlns="" id="{70C85564-E9AF-9E44-A3E2-AE02A4C239B5}"/>
              </a:ext>
            </a:extLst>
          </p:cNvPr>
          <p:cNvPicPr>
            <a:picLocks noChangeAspect="1"/>
          </p:cNvPicPr>
          <p:nvPr/>
        </p:nvPicPr>
        <p:blipFill>
          <a:blip r:embed="rId8">
            <a:extLst>
              <a:ext uri="{96DAC541-7B7A-43D3-8B79-37D633B846F1}">
                <asvg:svgBlip xmlns="" xmlns:m="http://schemas.openxmlformats.org/officeDocument/2006/math" xmlns:w="http://schemas.openxmlformats.org/wordprocessingml/2006/main" xmlns:wp="http://schemas.openxmlformats.org/drawingml/2006/wordprocessingDrawing" xmlns:a14="http://schemas.microsoft.com/office/drawing/2010/main" xmlns:mc="http://schemas.openxmlformats.org/markup-compatibility/2006" xmlns:p14="http://schemas.microsoft.com/office/powerpoint/2010/main" xmlns:p15="http://schemas.microsoft.com/office/powerpoint/2012/main" xmlns:p159="http://schemas.microsoft.com/office/powerpoint/2015/09/main" xmlns:asvg="http://schemas.microsoft.com/office/drawing/2016/SVG/main" r:embed="rId9"/>
              </a:ext>
            </a:extLst>
          </a:blip>
          <a:stretch>
            <a:fillRect/>
          </a:stretch>
        </p:blipFill>
        <p:spPr>
          <a:xfrm>
            <a:off x="1633592" y="2404153"/>
            <a:ext cx="1397286" cy="1397286"/>
          </a:xfrm>
          <a:prstGeom prst="rect">
            <a:avLst/>
          </a:prstGeom>
        </p:spPr>
      </p:pic>
    </p:spTree>
    <p:extLst>
      <p:ext uri="{BB962C8B-B14F-4D97-AF65-F5344CB8AC3E}">
        <p14:creationId xmlns:p14="http://schemas.microsoft.com/office/powerpoint/2010/main" val="3645775082"/>
      </p:ext>
    </p:extLst>
  </p:cSld>
  <p:clrMapOvr>
    <a:masterClrMapping/>
  </p:clrMapOvr>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012148D7-2C45-4CBB-8DA8-27DCE82D5F3A}"/>
              </a:ext>
            </a:extLst>
          </p:cNvPr>
          <p:cNvSpPr>
            <a:spLocks noGrp="1"/>
          </p:cNvSpPr>
          <p:nvPr>
            <p:ph type="title"/>
          </p:nvPr>
        </p:nvSpPr>
        <p:spPr/>
        <p:txBody>
          <a:bodyPr/>
          <a:lstStyle/>
          <a:p>
            <a:r>
              <a:rPr lang="de-DE" sz="3600" b="0" i="0" strike="noStrike" cap="none" spc="0" baseline="0">
                <a:solidFill>
                  <a:srgbClr val="FFFFFF"/>
                </a:solidFill>
                <a:effectLst/>
                <a:latin typeface="Calibri Light"/>
                <a:ea typeface="Calibri Light"/>
                <a:cs typeface="Calibri Light"/>
              </a:rPr>
              <a:t>Die Bedeutung einer kollaborativen Beziehung</a:t>
            </a:r>
          </a:p>
        </p:txBody>
      </p:sp>
      <p:sp>
        <p:nvSpPr>
          <p:cNvPr id="3" name="Content Placeholder 2">
            <a:extLst>
              <a:ext uri="{FF2B5EF4-FFF2-40B4-BE49-F238E27FC236}">
                <a16:creationId xmlns:a16="http://schemas.microsoft.com/office/drawing/2014/main" xmlns="" id="{294CD1A9-44F7-40C1-8941-1934D607F522}"/>
              </a:ext>
            </a:extLst>
          </p:cNvPr>
          <p:cNvSpPr>
            <a:spLocks noGrp="1"/>
          </p:cNvSpPr>
          <p:nvPr>
            <p:ph idx="1"/>
          </p:nvPr>
        </p:nvSpPr>
        <p:spPr/>
        <p:txBody>
          <a:bodyPr/>
          <a:lstStyle/>
          <a:p>
            <a:pPr eaLnBrk="1" hangingPunct="1"/>
            <a:r>
              <a:rPr lang="de-DE" sz="2800" b="0" i="0" strike="noStrike" cap="none" spc="0" baseline="0" dirty="0">
                <a:solidFill>
                  <a:srgbClr val="808080"/>
                </a:solidFill>
                <a:effectLst/>
                <a:latin typeface="Calibri"/>
                <a:ea typeface="Calibri"/>
                <a:cs typeface="Calibri"/>
              </a:rPr>
              <a:t>Kollaboration besteht dann, wenn ...</a:t>
            </a:r>
          </a:p>
          <a:p>
            <a:pPr lvl="1" eaLnBrk="1" hangingPunct="1"/>
            <a:r>
              <a:rPr lang="de-DE" sz="2400" b="0" i="0" strike="noStrike" cap="none" spc="0" baseline="0" dirty="0">
                <a:solidFill>
                  <a:srgbClr val="808080"/>
                </a:solidFill>
                <a:effectLst/>
                <a:latin typeface="Calibri"/>
                <a:ea typeface="Calibri"/>
                <a:cs typeface="Calibri"/>
              </a:rPr>
              <a:t>Der Patient und der Arzt/die Ärztin auf gemeinsame Ziele hinarbeiten</a:t>
            </a:r>
          </a:p>
          <a:p>
            <a:pPr lvl="1" eaLnBrk="1" hangingPunct="1"/>
            <a:r>
              <a:rPr lang="de-DE" sz="2400" b="0" i="0" strike="noStrike" cap="none" spc="0" baseline="0" dirty="0">
                <a:solidFill>
                  <a:srgbClr val="808080"/>
                </a:solidFill>
                <a:effectLst/>
                <a:latin typeface="Calibri"/>
                <a:ea typeface="Calibri"/>
                <a:cs typeface="Calibri"/>
              </a:rPr>
              <a:t>Sie einander vertrauen, ehrlich miteinander umzugehen</a:t>
            </a:r>
          </a:p>
          <a:p>
            <a:pPr eaLnBrk="1" hangingPunct="1"/>
            <a:r>
              <a:rPr lang="de-DE" sz="2800" b="0" i="0" strike="noStrike" cap="none" spc="0" baseline="0" dirty="0">
                <a:solidFill>
                  <a:srgbClr val="808080"/>
                </a:solidFill>
                <a:effectLst/>
                <a:latin typeface="Calibri"/>
                <a:ea typeface="Calibri"/>
                <a:cs typeface="Calibri"/>
              </a:rPr>
              <a:t>Ansonsten </a:t>
            </a:r>
            <a:r>
              <a:rPr lang="de-DE" sz="2800" b="0" i="0" strike="noStrike" cap="none" spc="0" baseline="0" dirty="0" smtClean="0">
                <a:solidFill>
                  <a:srgbClr val="808080"/>
                </a:solidFill>
                <a:effectLst/>
                <a:latin typeface="Calibri"/>
                <a:ea typeface="Calibri"/>
                <a:cs typeface="Calibri"/>
              </a:rPr>
              <a:t>werden </a:t>
            </a:r>
            <a:r>
              <a:rPr lang="de-DE" sz="2800" b="0" i="0" strike="noStrike" cap="none" spc="0" baseline="0" dirty="0">
                <a:solidFill>
                  <a:srgbClr val="808080"/>
                </a:solidFill>
                <a:effectLst/>
                <a:latin typeface="Calibri"/>
                <a:ea typeface="Calibri"/>
                <a:cs typeface="Calibri"/>
              </a:rPr>
              <a:t>Zeit und Aufwand verschwendet ...</a:t>
            </a:r>
          </a:p>
        </p:txBody>
      </p:sp>
      <p:sp>
        <p:nvSpPr>
          <p:cNvPr id="4" name="Text Placeholder 3">
            <a:extLst>
              <a:ext uri="{FF2B5EF4-FFF2-40B4-BE49-F238E27FC236}">
                <a16:creationId xmlns:a16="http://schemas.microsoft.com/office/drawing/2014/main" xmlns="" id="{72665B95-305D-442F-B674-28DBFC2B3F00}"/>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1645250097"/>
      </p:ext>
    </p:extLst>
  </p:cSld>
  <p:clrMapOvr>
    <a:masterClrMapping/>
  </p:clrMapOvr>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a:extLst>
              <a:ext uri="{FF2B5EF4-FFF2-40B4-BE49-F238E27FC236}">
                <a16:creationId xmlns:a16="http://schemas.microsoft.com/office/drawing/2014/main" xmlns="" id="{10D1754A-8A7C-2844-A1B3-B9DB44513BEE}"/>
              </a:ext>
            </a:extLst>
          </p:cNvPr>
          <p:cNvSpPr>
            <a:spLocks noGrp="1"/>
          </p:cNvSpPr>
          <p:nvPr>
            <p:ph type="title"/>
          </p:nvPr>
        </p:nvSpPr>
        <p:spPr>
          <a:xfrm>
            <a:off x="5448507" y="1911781"/>
            <a:ext cx="5286703" cy="1503274"/>
          </a:xfrm>
        </p:spPr>
        <p:txBody>
          <a:bodyPr/>
          <a:lstStyle/>
          <a:p>
            <a:r>
              <a:rPr lang="de-DE" sz="6000" b="0" i="0" strike="noStrike" cap="none" spc="0" baseline="0">
                <a:solidFill>
                  <a:srgbClr val="FFFFFF"/>
                </a:solidFill>
                <a:effectLst/>
                <a:latin typeface="Calibri Light"/>
                <a:ea typeface="Calibri Light"/>
                <a:cs typeface="Calibri Light"/>
              </a:rPr>
              <a:t>Starten einer Sitzung</a:t>
            </a:r>
          </a:p>
        </p:txBody>
      </p:sp>
      <p:sp>
        <p:nvSpPr>
          <p:cNvPr id="5" name="Text Placeholder 4">
            <a:extLst>
              <a:ext uri="{FF2B5EF4-FFF2-40B4-BE49-F238E27FC236}">
                <a16:creationId xmlns:a16="http://schemas.microsoft.com/office/drawing/2014/main" xmlns="" id="{9B172DC7-6EAC-0340-BED8-21E9C7B394A0}"/>
              </a:ext>
            </a:extLst>
          </p:cNvPr>
          <p:cNvSpPr>
            <a:spLocks noGrp="1"/>
          </p:cNvSpPr>
          <p:nvPr>
            <p:ph type="body" idx="1"/>
          </p:nvPr>
        </p:nvSpPr>
        <p:spPr/>
        <p:txBody>
          <a:bodyPr/>
          <a:lstStyle/>
          <a:p>
            <a:r>
              <a:rPr lang="de-DE" sz="2400" b="0" i="0" strike="noStrike" cap="none" spc="0" baseline="0">
                <a:solidFill>
                  <a:srgbClr val="FFFFFF"/>
                </a:solidFill>
                <a:effectLst/>
                <a:latin typeface="Calibri"/>
                <a:ea typeface="Calibri"/>
                <a:cs typeface="Calibri"/>
              </a:rPr>
              <a:t>Festlegen der Gesprächspunkte</a:t>
            </a:r>
          </a:p>
        </p:txBody>
      </p:sp>
    </p:spTree>
    <p:extLst>
      <p:ext uri="{BB962C8B-B14F-4D97-AF65-F5344CB8AC3E}">
        <p14:creationId xmlns:p14="http://schemas.microsoft.com/office/powerpoint/2010/main" val="2101676643"/>
      </p:ext>
    </p:extLst>
  </p:cSld>
  <p:clrMapOvr>
    <a:masterClrMapping/>
  </p:clrMapOvr>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2"/>
          <p:cNvSpPr>
            <a:spLocks noGrp="1" noChangeArrowheads="1"/>
          </p:cNvSpPr>
          <p:nvPr>
            <p:ph type="title"/>
          </p:nvPr>
        </p:nvSpPr>
        <p:spPr/>
        <p:txBody>
          <a:bodyPr rtlCol="0">
            <a:normAutofit fontScale="90000"/>
          </a:bodyPr>
          <a:lstStyle/>
          <a:p>
            <a:pPr>
              <a:defRPr/>
            </a:pPr>
            <a:r>
              <a:rPr lang="de-DE" sz="3600" b="0" i="0" strike="noStrike" cap="none" spc="0" baseline="0">
                <a:solidFill>
                  <a:srgbClr val="FFFFFF"/>
                </a:solidFill>
                <a:effectLst/>
                <a:latin typeface="Calibri Light"/>
                <a:ea typeface="Calibri Light"/>
                <a:cs typeface="Calibri Light"/>
              </a:rPr>
              <a:t>Beginn eines Termins – die Tabelle zur Festlegung der Gesprächspunkte</a:t>
            </a:r>
          </a:p>
        </p:txBody>
      </p:sp>
      <p:sp>
        <p:nvSpPr>
          <p:cNvPr id="19" name="Content Placeholder 18">
            <a:extLst>
              <a:ext uri="{FF2B5EF4-FFF2-40B4-BE49-F238E27FC236}">
                <a16:creationId xmlns:a16="http://schemas.microsoft.com/office/drawing/2014/main" xmlns="" id="{6BC81208-8AA0-F24F-B411-B166F9D699E9}"/>
              </a:ext>
            </a:extLst>
          </p:cNvPr>
          <p:cNvSpPr>
            <a:spLocks noGrp="1"/>
          </p:cNvSpPr>
          <p:nvPr>
            <p:ph idx="1"/>
          </p:nvPr>
        </p:nvSpPr>
        <p:spPr/>
        <p:txBody>
          <a:bodyPr/>
          <a:lstStyle/>
          <a:p>
            <a:r>
              <a:rPr lang="de-DE" sz="2800" b="0" i="0" strike="noStrike" cap="none" spc="0" baseline="0" dirty="0">
                <a:solidFill>
                  <a:srgbClr val="808080"/>
                </a:solidFill>
                <a:effectLst/>
                <a:latin typeface="Calibri"/>
                <a:ea typeface="Calibri"/>
                <a:cs typeface="Calibri"/>
              </a:rPr>
              <a:t>Listen Sie die Dinge auf, die Ihrer Meinung nach wichtig sind, aber es ist auch wichtig, einige Kreise leer zu lassen, damit der Patient die Dinge auflisten kann, über die er selbst sprechen möchte</a:t>
            </a:r>
          </a:p>
        </p:txBody>
      </p:sp>
      <p:sp>
        <p:nvSpPr>
          <p:cNvPr id="20" name="Text Placeholder 19">
            <a:extLst>
              <a:ext uri="{FF2B5EF4-FFF2-40B4-BE49-F238E27FC236}">
                <a16:creationId xmlns:a16="http://schemas.microsoft.com/office/drawing/2014/main" xmlns="" id="{455FAA57-A097-014D-99B1-8F1A6798EECD}"/>
              </a:ext>
            </a:extLst>
          </p:cNvPr>
          <p:cNvSpPr>
            <a:spLocks noGrp="1"/>
          </p:cNvSpPr>
          <p:nvPr>
            <p:ph type="body" sz="quarter" idx="13"/>
          </p:nvPr>
        </p:nvSpPr>
        <p:spPr/>
        <p:txBody>
          <a:bodyPr/>
          <a:lstStyle/>
          <a:p>
            <a:endParaRPr lang="en-GB" dirty="0"/>
          </a:p>
        </p:txBody>
      </p:sp>
      <p:grpSp>
        <p:nvGrpSpPr>
          <p:cNvPr id="16" name="Group 15">
            <a:extLst>
              <a:ext uri="{FF2B5EF4-FFF2-40B4-BE49-F238E27FC236}">
                <a16:creationId xmlns:a16="http://schemas.microsoft.com/office/drawing/2014/main" xmlns="" id="{E5791DAC-770D-604E-9FEC-5649CC0BD00B}"/>
              </a:ext>
            </a:extLst>
          </p:cNvPr>
          <p:cNvGrpSpPr/>
          <p:nvPr/>
        </p:nvGrpSpPr>
        <p:grpSpPr>
          <a:xfrm>
            <a:off x="2478240" y="4150471"/>
            <a:ext cx="1786907" cy="1355117"/>
            <a:chOff x="2447417" y="4195945"/>
            <a:chExt cx="1786907" cy="1355117"/>
          </a:xfrm>
        </p:grpSpPr>
        <p:sp>
          <p:nvSpPr>
            <p:cNvPr id="409605" name="Oval 5"/>
            <p:cNvSpPr>
              <a:spLocks noChangeArrowheads="1"/>
            </p:cNvSpPr>
            <p:nvPr/>
          </p:nvSpPr>
          <p:spPr bwMode="auto">
            <a:xfrm>
              <a:off x="2447417" y="4195945"/>
              <a:ext cx="1786907" cy="1355117"/>
            </a:xfrm>
            <a:prstGeom prst="ellipse">
              <a:avLst/>
            </a:prstGeom>
            <a:solidFill>
              <a:schemeClr val="accent4">
                <a:lumMod val="60000"/>
                <a:lumOff val="40000"/>
              </a:schemeClr>
            </a:solidFill>
            <a:ln w="15875">
              <a:noFill/>
              <a:round/>
            </a:ln>
          </p:spPr>
          <p:txBody>
            <a:bodyPr wrap="none" anchor="ctr"/>
            <a:lstStyle>
              <a:lvl1pPr eaLnBrk="0" hangingPunct="0">
                <a:spcBef>
                  <a:spcPct val="20000"/>
                </a:spcBef>
                <a:buFont typeface="Arial" panose="020B0604020202020204" pitchFamily="34" charset="0"/>
                <a:buChar char="•"/>
                <a:defRPr sz="3200">
                  <a:solidFill>
                    <a:schemeClr val="bg1"/>
                  </a:solidFill>
                  <a:latin typeface="Calibri" pitchFamily="34" charset="0"/>
                </a:defRPr>
              </a:lvl1pPr>
              <a:lvl2pPr marL="742950" indent="-285750" eaLnBrk="0" hangingPunct="0">
                <a:spcBef>
                  <a:spcPct val="20000"/>
                </a:spcBef>
                <a:buFont typeface="Arial" panose="020B0604020202020204" pitchFamily="34" charset="0"/>
                <a:buChar char="–"/>
                <a:defRPr sz="2800">
                  <a:solidFill>
                    <a:schemeClr val="bg1"/>
                  </a:solidFill>
                  <a:latin typeface="Calibri" pitchFamily="34" charset="0"/>
                </a:defRPr>
              </a:lvl2pPr>
              <a:lvl3pPr marL="1143000" indent="-228600" eaLnBrk="0" hangingPunct="0">
                <a:spcBef>
                  <a:spcPct val="20000"/>
                </a:spcBef>
                <a:buFont typeface="Arial" panose="020B0604020202020204" pitchFamily="34" charset="0"/>
                <a:buChar char="•"/>
                <a:defRPr sz="2400">
                  <a:solidFill>
                    <a:schemeClr val="bg1"/>
                  </a:solidFill>
                  <a:latin typeface="Calibri" pitchFamily="34" charset="0"/>
                </a:defRPr>
              </a:lvl3pPr>
              <a:lvl4pPr marL="1600200" indent="-228600" eaLnBrk="0" hangingPunct="0">
                <a:spcBef>
                  <a:spcPct val="20000"/>
                </a:spcBef>
                <a:buFont typeface="Arial" panose="020B0604020202020204" pitchFamily="34" charset="0"/>
                <a:buChar char="–"/>
                <a:defRPr sz="2000">
                  <a:solidFill>
                    <a:schemeClr val="bg1"/>
                  </a:solidFill>
                  <a:latin typeface="Calibri" pitchFamily="34" charset="0"/>
                </a:defRPr>
              </a:lvl4pPr>
              <a:lvl5pPr marL="2057400" indent="-228600" eaLnBrk="0" hangingPunct="0">
                <a:spcBef>
                  <a:spcPct val="20000"/>
                </a:spcBef>
                <a:buFont typeface="Arial" panose="020B0604020202020204"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9pPr>
            </a:lstStyle>
            <a:p>
              <a:pPr eaLnBrk="1" hangingPunct="1">
                <a:spcBef>
                  <a:spcPct val="0"/>
                </a:spcBef>
                <a:buFontTx/>
                <a:buNone/>
                <a:defRPr/>
              </a:pPr>
              <a:endParaRPr lang="en-US" altLang="en-US" sz="1800">
                <a:solidFill>
                  <a:srgbClr val="898989"/>
                </a:solidFill>
                <a:latin typeface="+mn-lt"/>
              </a:endParaRPr>
            </a:p>
          </p:txBody>
        </p:sp>
        <p:sp>
          <p:nvSpPr>
            <p:cNvPr id="409608" name="Text Box 8"/>
            <p:cNvSpPr txBox="1">
              <a:spLocks noChangeArrowheads="1"/>
            </p:cNvSpPr>
            <p:nvPr/>
          </p:nvSpPr>
          <p:spPr bwMode="auto">
            <a:xfrm>
              <a:off x="2812703" y="4701060"/>
              <a:ext cx="1177198" cy="369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bg1"/>
                  </a:solidFill>
                  <a:latin typeface="Calibri" pitchFamily="34" charset="0"/>
                </a:defRPr>
              </a:lvl1pPr>
              <a:lvl2pPr marL="742950" indent="-285750" eaLnBrk="0" hangingPunct="0">
                <a:spcBef>
                  <a:spcPct val="20000"/>
                </a:spcBef>
                <a:buFont typeface="Arial" panose="020B0604020202020204" pitchFamily="34" charset="0"/>
                <a:buChar char="–"/>
                <a:defRPr sz="2800">
                  <a:solidFill>
                    <a:schemeClr val="bg1"/>
                  </a:solidFill>
                  <a:latin typeface="Calibri" pitchFamily="34" charset="0"/>
                </a:defRPr>
              </a:lvl2pPr>
              <a:lvl3pPr marL="1143000" indent="-228600" eaLnBrk="0" hangingPunct="0">
                <a:spcBef>
                  <a:spcPct val="20000"/>
                </a:spcBef>
                <a:buFont typeface="Arial" panose="020B0604020202020204" pitchFamily="34" charset="0"/>
                <a:buChar char="•"/>
                <a:defRPr sz="2400">
                  <a:solidFill>
                    <a:schemeClr val="bg1"/>
                  </a:solidFill>
                  <a:latin typeface="Calibri" pitchFamily="34" charset="0"/>
                </a:defRPr>
              </a:lvl3pPr>
              <a:lvl4pPr marL="1600200" indent="-228600" eaLnBrk="0" hangingPunct="0">
                <a:spcBef>
                  <a:spcPct val="20000"/>
                </a:spcBef>
                <a:buFont typeface="Arial" panose="020B0604020202020204" pitchFamily="34" charset="0"/>
                <a:buChar char="–"/>
                <a:defRPr sz="2000">
                  <a:solidFill>
                    <a:schemeClr val="bg1"/>
                  </a:solidFill>
                  <a:latin typeface="Calibri" pitchFamily="34" charset="0"/>
                </a:defRPr>
              </a:lvl4pPr>
              <a:lvl5pPr marL="2057400" indent="-228600" eaLnBrk="0" hangingPunct="0">
                <a:spcBef>
                  <a:spcPct val="20000"/>
                </a:spcBef>
                <a:buFont typeface="Arial" panose="020B0604020202020204"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9pPr>
            </a:lstStyle>
            <a:p>
              <a:pPr eaLnBrk="1" hangingPunct="1">
                <a:spcBef>
                  <a:spcPct val="0"/>
                </a:spcBef>
                <a:buFontTx/>
                <a:buNone/>
                <a:defRPr/>
              </a:pPr>
              <a:r>
                <a:rPr lang="de-DE" sz="1800" b="1" i="0" strike="noStrike" cap="none" spc="0" baseline="0" dirty="0">
                  <a:solidFill>
                    <a:srgbClr val="FFFFFF"/>
                  </a:solidFill>
                  <a:effectLst/>
                  <a:latin typeface="Calibri"/>
                  <a:ea typeface="Calibri"/>
                  <a:cs typeface="Calibri"/>
                </a:rPr>
                <a:t>Ernährung</a:t>
              </a:r>
            </a:p>
          </p:txBody>
        </p:sp>
      </p:grpSp>
      <p:grpSp>
        <p:nvGrpSpPr>
          <p:cNvPr id="18" name="Group 17">
            <a:extLst>
              <a:ext uri="{FF2B5EF4-FFF2-40B4-BE49-F238E27FC236}">
                <a16:creationId xmlns:a16="http://schemas.microsoft.com/office/drawing/2014/main" xmlns="" id="{7D665D6E-72A4-6340-B320-B3BB0C4C5782}"/>
              </a:ext>
            </a:extLst>
          </p:cNvPr>
          <p:cNvGrpSpPr/>
          <p:nvPr/>
        </p:nvGrpSpPr>
        <p:grpSpPr>
          <a:xfrm>
            <a:off x="985687" y="2978311"/>
            <a:ext cx="1786907" cy="1355117"/>
            <a:chOff x="1300618" y="2485296"/>
            <a:chExt cx="1786907" cy="1355117"/>
          </a:xfrm>
        </p:grpSpPr>
        <p:sp>
          <p:nvSpPr>
            <p:cNvPr id="409603" name="Oval 3"/>
            <p:cNvSpPr>
              <a:spLocks noChangeArrowheads="1"/>
            </p:cNvSpPr>
            <p:nvPr/>
          </p:nvSpPr>
          <p:spPr bwMode="auto">
            <a:xfrm>
              <a:off x="1300618" y="2485296"/>
              <a:ext cx="1786907" cy="1355117"/>
            </a:xfrm>
            <a:prstGeom prst="ellipse">
              <a:avLst/>
            </a:prstGeom>
            <a:solidFill>
              <a:schemeClr val="accent4"/>
            </a:solidFill>
            <a:ln w="15875">
              <a:noFill/>
              <a:round/>
            </a:ln>
          </p:spPr>
          <p:txBody>
            <a:bodyPr wrap="none" anchor="ctr"/>
            <a:lstStyle>
              <a:lvl1pPr eaLnBrk="0" hangingPunct="0">
                <a:spcBef>
                  <a:spcPct val="20000"/>
                </a:spcBef>
                <a:buFont typeface="Arial" panose="020B0604020202020204" pitchFamily="34" charset="0"/>
                <a:buChar char="•"/>
                <a:defRPr sz="3200">
                  <a:solidFill>
                    <a:schemeClr val="bg1"/>
                  </a:solidFill>
                  <a:latin typeface="Calibri" pitchFamily="34" charset="0"/>
                </a:defRPr>
              </a:lvl1pPr>
              <a:lvl2pPr marL="742950" indent="-285750" eaLnBrk="0" hangingPunct="0">
                <a:spcBef>
                  <a:spcPct val="20000"/>
                </a:spcBef>
                <a:buFont typeface="Arial" panose="020B0604020202020204" pitchFamily="34" charset="0"/>
                <a:buChar char="–"/>
                <a:defRPr sz="2800">
                  <a:solidFill>
                    <a:schemeClr val="bg1"/>
                  </a:solidFill>
                  <a:latin typeface="Calibri" pitchFamily="34" charset="0"/>
                </a:defRPr>
              </a:lvl2pPr>
              <a:lvl3pPr marL="1143000" indent="-228600" eaLnBrk="0" hangingPunct="0">
                <a:spcBef>
                  <a:spcPct val="20000"/>
                </a:spcBef>
                <a:buFont typeface="Arial" panose="020B0604020202020204" pitchFamily="34" charset="0"/>
                <a:buChar char="•"/>
                <a:defRPr sz="2400">
                  <a:solidFill>
                    <a:schemeClr val="bg1"/>
                  </a:solidFill>
                  <a:latin typeface="Calibri" pitchFamily="34" charset="0"/>
                </a:defRPr>
              </a:lvl3pPr>
              <a:lvl4pPr marL="1600200" indent="-228600" eaLnBrk="0" hangingPunct="0">
                <a:spcBef>
                  <a:spcPct val="20000"/>
                </a:spcBef>
                <a:buFont typeface="Arial" panose="020B0604020202020204" pitchFamily="34" charset="0"/>
                <a:buChar char="–"/>
                <a:defRPr sz="2000">
                  <a:solidFill>
                    <a:schemeClr val="bg1"/>
                  </a:solidFill>
                  <a:latin typeface="Calibri" pitchFamily="34" charset="0"/>
                </a:defRPr>
              </a:lvl4pPr>
              <a:lvl5pPr marL="2057400" indent="-228600" eaLnBrk="0" hangingPunct="0">
                <a:spcBef>
                  <a:spcPct val="20000"/>
                </a:spcBef>
                <a:buFont typeface="Arial" panose="020B0604020202020204"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9pPr>
            </a:lstStyle>
            <a:p>
              <a:pPr eaLnBrk="1" hangingPunct="1">
                <a:spcBef>
                  <a:spcPct val="0"/>
                </a:spcBef>
                <a:buFontTx/>
                <a:buNone/>
                <a:defRPr/>
              </a:pPr>
              <a:endParaRPr lang="en-US" altLang="en-US" sz="1800">
                <a:solidFill>
                  <a:srgbClr val="898989"/>
                </a:solidFill>
                <a:latin typeface="+mn-lt"/>
              </a:endParaRPr>
            </a:p>
          </p:txBody>
        </p:sp>
        <p:sp>
          <p:nvSpPr>
            <p:cNvPr id="409609" name="Text Box 9"/>
            <p:cNvSpPr txBox="1">
              <a:spLocks noChangeArrowheads="1"/>
            </p:cNvSpPr>
            <p:nvPr/>
          </p:nvSpPr>
          <p:spPr bwMode="auto">
            <a:xfrm>
              <a:off x="1692171" y="3005346"/>
              <a:ext cx="1010447" cy="36941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bg1"/>
                  </a:solidFill>
                  <a:latin typeface="Calibri" pitchFamily="34" charset="0"/>
                </a:defRPr>
              </a:lvl1pPr>
              <a:lvl2pPr marL="742950" indent="-285750" eaLnBrk="0" hangingPunct="0">
                <a:spcBef>
                  <a:spcPct val="20000"/>
                </a:spcBef>
                <a:buFont typeface="Arial" panose="020B0604020202020204" pitchFamily="34" charset="0"/>
                <a:buChar char="–"/>
                <a:defRPr sz="2800">
                  <a:solidFill>
                    <a:schemeClr val="bg1"/>
                  </a:solidFill>
                  <a:latin typeface="Calibri" pitchFamily="34" charset="0"/>
                </a:defRPr>
              </a:lvl2pPr>
              <a:lvl3pPr marL="1143000" indent="-228600" eaLnBrk="0" hangingPunct="0">
                <a:spcBef>
                  <a:spcPct val="20000"/>
                </a:spcBef>
                <a:buFont typeface="Arial" panose="020B0604020202020204" pitchFamily="34" charset="0"/>
                <a:buChar char="•"/>
                <a:defRPr sz="2400">
                  <a:solidFill>
                    <a:schemeClr val="bg1"/>
                  </a:solidFill>
                  <a:latin typeface="Calibri" pitchFamily="34" charset="0"/>
                </a:defRPr>
              </a:lvl3pPr>
              <a:lvl4pPr marL="1600200" indent="-228600" eaLnBrk="0" hangingPunct="0">
                <a:spcBef>
                  <a:spcPct val="20000"/>
                </a:spcBef>
                <a:buFont typeface="Arial" panose="020B0604020202020204" pitchFamily="34" charset="0"/>
                <a:buChar char="–"/>
                <a:defRPr sz="2000">
                  <a:solidFill>
                    <a:schemeClr val="bg1"/>
                  </a:solidFill>
                  <a:latin typeface="Calibri" pitchFamily="34" charset="0"/>
                </a:defRPr>
              </a:lvl4pPr>
              <a:lvl5pPr marL="2057400" indent="-228600" eaLnBrk="0" hangingPunct="0">
                <a:spcBef>
                  <a:spcPct val="20000"/>
                </a:spcBef>
                <a:buFont typeface="Arial" panose="020B0604020202020204"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9pPr>
            </a:lstStyle>
            <a:p>
              <a:pPr eaLnBrk="1" hangingPunct="1">
                <a:spcBef>
                  <a:spcPct val="0"/>
                </a:spcBef>
                <a:buFontTx/>
                <a:buNone/>
                <a:defRPr/>
              </a:pPr>
              <a:r>
                <a:rPr lang="de-DE" sz="1800" b="1" i="0" strike="noStrike" cap="none" spc="0" baseline="0" dirty="0">
                  <a:solidFill>
                    <a:srgbClr val="FFFFFF"/>
                  </a:solidFill>
                  <a:effectLst/>
                  <a:latin typeface="Calibri"/>
                  <a:ea typeface="Calibri"/>
                  <a:cs typeface="Calibri"/>
                </a:rPr>
                <a:t>Rauchen</a:t>
              </a:r>
            </a:p>
          </p:txBody>
        </p:sp>
      </p:grpSp>
      <p:grpSp>
        <p:nvGrpSpPr>
          <p:cNvPr id="12" name="Group 11">
            <a:extLst>
              <a:ext uri="{FF2B5EF4-FFF2-40B4-BE49-F238E27FC236}">
                <a16:creationId xmlns:a16="http://schemas.microsoft.com/office/drawing/2014/main" xmlns="" id="{2027AED9-84D7-8348-A37B-EE8F2ABCFACA}"/>
              </a:ext>
            </a:extLst>
          </p:cNvPr>
          <p:cNvGrpSpPr/>
          <p:nvPr/>
        </p:nvGrpSpPr>
        <p:grpSpPr>
          <a:xfrm>
            <a:off x="4350302" y="3104998"/>
            <a:ext cx="1786907" cy="1355117"/>
            <a:chOff x="4196190" y="2680361"/>
            <a:chExt cx="1786907" cy="1355117"/>
          </a:xfrm>
        </p:grpSpPr>
        <p:sp>
          <p:nvSpPr>
            <p:cNvPr id="409607" name="Oval 7"/>
            <p:cNvSpPr>
              <a:spLocks noChangeArrowheads="1"/>
            </p:cNvSpPr>
            <p:nvPr/>
          </p:nvSpPr>
          <p:spPr bwMode="auto">
            <a:xfrm>
              <a:off x="4196190" y="2680361"/>
              <a:ext cx="1786907" cy="1355117"/>
            </a:xfrm>
            <a:prstGeom prst="ellipse">
              <a:avLst/>
            </a:prstGeom>
            <a:solidFill>
              <a:schemeClr val="accent4">
                <a:lumMod val="75000"/>
              </a:schemeClr>
            </a:solidFill>
            <a:ln w="15875">
              <a:noFill/>
              <a:round/>
            </a:ln>
          </p:spPr>
          <p:txBody>
            <a:bodyPr wrap="none" anchor="ctr"/>
            <a:lstStyle>
              <a:lvl1pPr eaLnBrk="0" hangingPunct="0">
                <a:spcBef>
                  <a:spcPct val="20000"/>
                </a:spcBef>
                <a:buFont typeface="Arial" panose="020B0604020202020204" pitchFamily="34" charset="0"/>
                <a:buChar char="•"/>
                <a:defRPr sz="3200">
                  <a:solidFill>
                    <a:schemeClr val="bg1"/>
                  </a:solidFill>
                  <a:latin typeface="Calibri" pitchFamily="34" charset="0"/>
                </a:defRPr>
              </a:lvl1pPr>
              <a:lvl2pPr marL="742950" indent="-285750" eaLnBrk="0" hangingPunct="0">
                <a:spcBef>
                  <a:spcPct val="20000"/>
                </a:spcBef>
                <a:buFont typeface="Arial" panose="020B0604020202020204" pitchFamily="34" charset="0"/>
                <a:buChar char="–"/>
                <a:defRPr sz="2800">
                  <a:solidFill>
                    <a:schemeClr val="bg1"/>
                  </a:solidFill>
                  <a:latin typeface="Calibri" pitchFamily="34" charset="0"/>
                </a:defRPr>
              </a:lvl2pPr>
              <a:lvl3pPr marL="1143000" indent="-228600" eaLnBrk="0" hangingPunct="0">
                <a:spcBef>
                  <a:spcPct val="20000"/>
                </a:spcBef>
                <a:buFont typeface="Arial" panose="020B0604020202020204" pitchFamily="34" charset="0"/>
                <a:buChar char="•"/>
                <a:defRPr sz="2400">
                  <a:solidFill>
                    <a:schemeClr val="bg1"/>
                  </a:solidFill>
                  <a:latin typeface="Calibri" pitchFamily="34" charset="0"/>
                </a:defRPr>
              </a:lvl3pPr>
              <a:lvl4pPr marL="1600200" indent="-228600" eaLnBrk="0" hangingPunct="0">
                <a:spcBef>
                  <a:spcPct val="20000"/>
                </a:spcBef>
                <a:buFont typeface="Arial" panose="020B0604020202020204" pitchFamily="34" charset="0"/>
                <a:buChar char="–"/>
                <a:defRPr sz="2000">
                  <a:solidFill>
                    <a:schemeClr val="bg1"/>
                  </a:solidFill>
                  <a:latin typeface="Calibri" pitchFamily="34" charset="0"/>
                </a:defRPr>
              </a:lvl4pPr>
              <a:lvl5pPr marL="2057400" indent="-228600" eaLnBrk="0" hangingPunct="0">
                <a:spcBef>
                  <a:spcPct val="20000"/>
                </a:spcBef>
                <a:buFont typeface="Arial" panose="020B0604020202020204"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9pPr>
            </a:lstStyle>
            <a:p>
              <a:pPr eaLnBrk="1" hangingPunct="1">
                <a:spcBef>
                  <a:spcPct val="0"/>
                </a:spcBef>
                <a:buFontTx/>
                <a:buNone/>
                <a:defRPr/>
              </a:pPr>
              <a:endParaRPr lang="en-US" altLang="en-US" sz="1800">
                <a:solidFill>
                  <a:srgbClr val="898989"/>
                </a:solidFill>
                <a:latin typeface="+mn-lt"/>
              </a:endParaRPr>
            </a:p>
          </p:txBody>
        </p:sp>
        <p:sp>
          <p:nvSpPr>
            <p:cNvPr id="409610" name="Text Box 10"/>
            <p:cNvSpPr txBox="1">
              <a:spLocks noChangeArrowheads="1"/>
            </p:cNvSpPr>
            <p:nvPr/>
          </p:nvSpPr>
          <p:spPr bwMode="auto">
            <a:xfrm>
              <a:off x="4369898" y="2872049"/>
              <a:ext cx="1487908" cy="92333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spcBef>
                  <a:spcPct val="20000"/>
                </a:spcBef>
                <a:buFont typeface="Arial" panose="020B0604020202020204" pitchFamily="34" charset="0"/>
                <a:buChar char="•"/>
                <a:defRPr sz="3200">
                  <a:solidFill>
                    <a:schemeClr val="bg1"/>
                  </a:solidFill>
                  <a:latin typeface="Calibri" pitchFamily="34" charset="0"/>
                </a:defRPr>
              </a:lvl1pPr>
              <a:lvl2pPr marL="742950" indent="-285750" eaLnBrk="0" hangingPunct="0">
                <a:spcBef>
                  <a:spcPct val="20000"/>
                </a:spcBef>
                <a:buFont typeface="Arial" panose="020B0604020202020204" pitchFamily="34" charset="0"/>
                <a:buChar char="–"/>
                <a:defRPr sz="2800">
                  <a:solidFill>
                    <a:schemeClr val="bg1"/>
                  </a:solidFill>
                  <a:latin typeface="Calibri" pitchFamily="34" charset="0"/>
                </a:defRPr>
              </a:lvl2pPr>
              <a:lvl3pPr marL="1143000" indent="-228600" eaLnBrk="0" hangingPunct="0">
                <a:spcBef>
                  <a:spcPct val="20000"/>
                </a:spcBef>
                <a:buFont typeface="Arial" panose="020B0604020202020204" pitchFamily="34" charset="0"/>
                <a:buChar char="•"/>
                <a:defRPr sz="2400">
                  <a:solidFill>
                    <a:schemeClr val="bg1"/>
                  </a:solidFill>
                  <a:latin typeface="Calibri" pitchFamily="34" charset="0"/>
                </a:defRPr>
              </a:lvl3pPr>
              <a:lvl4pPr marL="1600200" indent="-228600" eaLnBrk="0" hangingPunct="0">
                <a:spcBef>
                  <a:spcPct val="20000"/>
                </a:spcBef>
                <a:buFont typeface="Arial" panose="020B0604020202020204" pitchFamily="34" charset="0"/>
                <a:buChar char="–"/>
                <a:defRPr sz="2000">
                  <a:solidFill>
                    <a:schemeClr val="bg1"/>
                  </a:solidFill>
                  <a:latin typeface="Calibri" pitchFamily="34" charset="0"/>
                </a:defRPr>
              </a:lvl4pPr>
              <a:lvl5pPr marL="2057400" indent="-228600" eaLnBrk="0" hangingPunct="0">
                <a:spcBef>
                  <a:spcPct val="20000"/>
                </a:spcBef>
                <a:buFont typeface="Arial" panose="020B0604020202020204"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9pPr>
            </a:lstStyle>
            <a:p>
              <a:pPr algn="ctr" eaLnBrk="1" hangingPunct="1">
                <a:spcBef>
                  <a:spcPct val="0"/>
                </a:spcBef>
                <a:buFontTx/>
                <a:buNone/>
                <a:defRPr/>
              </a:pPr>
              <a:r>
                <a:rPr lang="de-DE" sz="1800" b="1" i="0" strike="noStrike" cap="none" spc="0" baseline="0" dirty="0" smtClean="0">
                  <a:solidFill>
                    <a:srgbClr val="FFFFFF"/>
                  </a:solidFill>
                  <a:effectLst/>
                  <a:latin typeface="Calibri"/>
                  <a:ea typeface="Calibri"/>
                  <a:cs typeface="Calibri"/>
                </a:rPr>
                <a:t>Behandlungs-</a:t>
              </a:r>
              <a:br>
                <a:rPr lang="de-DE" sz="1800" b="1" i="0" strike="noStrike" cap="none" spc="0" baseline="0" dirty="0" smtClean="0">
                  <a:solidFill>
                    <a:srgbClr val="FFFFFF"/>
                  </a:solidFill>
                  <a:effectLst/>
                  <a:latin typeface="Calibri"/>
                  <a:ea typeface="Calibri"/>
                  <a:cs typeface="Calibri"/>
                </a:rPr>
              </a:br>
              <a:r>
                <a:rPr lang="de-DE" sz="1800" b="1" i="0" strike="noStrike" cap="none" spc="0" baseline="0" dirty="0" smtClean="0">
                  <a:solidFill>
                    <a:srgbClr val="FFFFFF"/>
                  </a:solidFill>
                  <a:effectLst/>
                  <a:latin typeface="Calibri"/>
                  <a:ea typeface="Calibri"/>
                  <a:cs typeface="Calibri"/>
                </a:rPr>
                <a:t>treue </a:t>
              </a:r>
              <a:r>
                <a:rPr lang="de-DE" sz="1800" b="1" i="0" strike="noStrike" cap="none" spc="0" baseline="0" dirty="0">
                  <a:solidFill>
                    <a:srgbClr val="FFFFFF"/>
                  </a:solidFill>
                  <a:effectLst/>
                  <a:latin typeface="Calibri"/>
                  <a:ea typeface="Calibri"/>
                  <a:cs typeface="Calibri"/>
                </a:rPr>
                <a:t>mit</a:t>
              </a:r>
            </a:p>
            <a:p>
              <a:pPr algn="ctr" eaLnBrk="1" hangingPunct="1">
                <a:spcBef>
                  <a:spcPct val="0"/>
                </a:spcBef>
                <a:buFontTx/>
                <a:buNone/>
                <a:defRPr/>
              </a:pPr>
              <a:r>
                <a:rPr lang="de-DE" sz="1800" b="1" i="0" strike="noStrike" cap="none" spc="0" baseline="0" dirty="0" err="1">
                  <a:solidFill>
                    <a:srgbClr val="FFFFFF"/>
                  </a:solidFill>
                  <a:effectLst/>
                  <a:latin typeface="Calibri"/>
                  <a:ea typeface="Calibri"/>
                  <a:cs typeface="Calibri"/>
                </a:rPr>
                <a:t>Verneblern</a:t>
              </a:r>
              <a:endParaRPr lang="de-DE" sz="1800" b="1" i="0" strike="noStrike" cap="none" spc="0" baseline="0" dirty="0">
                <a:solidFill>
                  <a:srgbClr val="FFFFFF"/>
                </a:solidFill>
                <a:effectLst/>
                <a:latin typeface="Calibri"/>
                <a:ea typeface="Calibri"/>
                <a:cs typeface="Calibri"/>
              </a:endParaRPr>
            </a:p>
          </p:txBody>
        </p:sp>
      </p:grpSp>
      <p:grpSp>
        <p:nvGrpSpPr>
          <p:cNvPr id="10" name="Group 9">
            <a:extLst>
              <a:ext uri="{FF2B5EF4-FFF2-40B4-BE49-F238E27FC236}">
                <a16:creationId xmlns:a16="http://schemas.microsoft.com/office/drawing/2014/main" xmlns="" id="{9FB602D9-1136-0642-ACA4-AEF2A72C7ED3}"/>
              </a:ext>
            </a:extLst>
          </p:cNvPr>
          <p:cNvGrpSpPr/>
          <p:nvPr/>
        </p:nvGrpSpPr>
        <p:grpSpPr>
          <a:xfrm>
            <a:off x="6826404" y="2747713"/>
            <a:ext cx="2394596" cy="1355117"/>
            <a:chOff x="7031887" y="2776852"/>
            <a:chExt cx="2394596" cy="1355117"/>
          </a:xfrm>
        </p:grpSpPr>
        <p:sp>
          <p:nvSpPr>
            <p:cNvPr id="409604" name="Oval 4"/>
            <p:cNvSpPr>
              <a:spLocks noChangeArrowheads="1"/>
            </p:cNvSpPr>
            <p:nvPr/>
          </p:nvSpPr>
          <p:spPr bwMode="auto">
            <a:xfrm>
              <a:off x="7345509" y="2776852"/>
              <a:ext cx="1786907" cy="1355117"/>
            </a:xfrm>
            <a:prstGeom prst="ellipse">
              <a:avLst/>
            </a:prstGeom>
            <a:solidFill>
              <a:schemeClr val="accent4">
                <a:lumMod val="60000"/>
                <a:lumOff val="40000"/>
              </a:schemeClr>
            </a:solidFill>
            <a:ln w="15875">
              <a:noFill/>
              <a:round/>
            </a:ln>
          </p:spPr>
          <p:txBody>
            <a:bodyPr wrap="none" anchor="ctr"/>
            <a:lstStyle>
              <a:lvl1pPr eaLnBrk="0" hangingPunct="0">
                <a:spcBef>
                  <a:spcPct val="20000"/>
                </a:spcBef>
                <a:buFont typeface="Arial" panose="020B0604020202020204" pitchFamily="34" charset="0"/>
                <a:buChar char="•"/>
                <a:defRPr sz="3200">
                  <a:solidFill>
                    <a:schemeClr val="bg1"/>
                  </a:solidFill>
                  <a:latin typeface="Calibri" pitchFamily="34" charset="0"/>
                </a:defRPr>
              </a:lvl1pPr>
              <a:lvl2pPr marL="742950" indent="-285750" eaLnBrk="0" hangingPunct="0">
                <a:spcBef>
                  <a:spcPct val="20000"/>
                </a:spcBef>
                <a:buFont typeface="Arial" panose="020B0604020202020204" pitchFamily="34" charset="0"/>
                <a:buChar char="–"/>
                <a:defRPr sz="2800">
                  <a:solidFill>
                    <a:schemeClr val="bg1"/>
                  </a:solidFill>
                  <a:latin typeface="Calibri" pitchFamily="34" charset="0"/>
                </a:defRPr>
              </a:lvl2pPr>
              <a:lvl3pPr marL="1143000" indent="-228600" eaLnBrk="0" hangingPunct="0">
                <a:spcBef>
                  <a:spcPct val="20000"/>
                </a:spcBef>
                <a:buFont typeface="Arial" panose="020B0604020202020204" pitchFamily="34" charset="0"/>
                <a:buChar char="•"/>
                <a:defRPr sz="2400">
                  <a:solidFill>
                    <a:schemeClr val="bg1"/>
                  </a:solidFill>
                  <a:latin typeface="Calibri" pitchFamily="34" charset="0"/>
                </a:defRPr>
              </a:lvl3pPr>
              <a:lvl4pPr marL="1600200" indent="-228600" eaLnBrk="0" hangingPunct="0">
                <a:spcBef>
                  <a:spcPct val="20000"/>
                </a:spcBef>
                <a:buFont typeface="Arial" panose="020B0604020202020204" pitchFamily="34" charset="0"/>
                <a:buChar char="–"/>
                <a:defRPr sz="2000">
                  <a:solidFill>
                    <a:schemeClr val="bg1"/>
                  </a:solidFill>
                  <a:latin typeface="Calibri" pitchFamily="34" charset="0"/>
                </a:defRPr>
              </a:lvl4pPr>
              <a:lvl5pPr marL="2057400" indent="-228600" eaLnBrk="0" hangingPunct="0">
                <a:spcBef>
                  <a:spcPct val="20000"/>
                </a:spcBef>
                <a:buFont typeface="Arial" panose="020B0604020202020204"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9pPr>
            </a:lstStyle>
            <a:p>
              <a:pPr eaLnBrk="1" hangingPunct="1">
                <a:spcBef>
                  <a:spcPct val="0"/>
                </a:spcBef>
                <a:buFontTx/>
                <a:buNone/>
                <a:defRPr/>
              </a:pPr>
              <a:endParaRPr lang="en-US" altLang="en-US" sz="1800">
                <a:solidFill>
                  <a:srgbClr val="898989"/>
                </a:solidFill>
                <a:latin typeface="+mn-lt"/>
              </a:endParaRPr>
            </a:p>
          </p:txBody>
        </p:sp>
        <p:sp>
          <p:nvSpPr>
            <p:cNvPr id="409611" name="Text Box 11"/>
            <p:cNvSpPr txBox="1">
              <a:spLocks noChangeArrowheads="1"/>
            </p:cNvSpPr>
            <p:nvPr/>
          </p:nvSpPr>
          <p:spPr bwMode="auto">
            <a:xfrm>
              <a:off x="7031887" y="3066932"/>
              <a:ext cx="2394596" cy="646331"/>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square">
              <a:spAutoFit/>
            </a:bodyPr>
            <a:lstStyle>
              <a:lvl1pPr eaLnBrk="0" hangingPunct="0">
                <a:spcBef>
                  <a:spcPct val="20000"/>
                </a:spcBef>
                <a:buFont typeface="Arial" panose="020B0604020202020204" pitchFamily="34" charset="0"/>
                <a:buChar char="•"/>
                <a:defRPr sz="3200">
                  <a:solidFill>
                    <a:schemeClr val="bg1"/>
                  </a:solidFill>
                  <a:latin typeface="Calibri" pitchFamily="34" charset="0"/>
                </a:defRPr>
              </a:lvl1pPr>
              <a:lvl2pPr marL="742950" indent="-285750" eaLnBrk="0" hangingPunct="0">
                <a:spcBef>
                  <a:spcPct val="20000"/>
                </a:spcBef>
                <a:buFont typeface="Arial" panose="020B0604020202020204" pitchFamily="34" charset="0"/>
                <a:buChar char="–"/>
                <a:defRPr sz="2800">
                  <a:solidFill>
                    <a:schemeClr val="bg1"/>
                  </a:solidFill>
                  <a:latin typeface="Calibri" pitchFamily="34" charset="0"/>
                </a:defRPr>
              </a:lvl2pPr>
              <a:lvl3pPr marL="1143000" indent="-228600" eaLnBrk="0" hangingPunct="0">
                <a:spcBef>
                  <a:spcPct val="20000"/>
                </a:spcBef>
                <a:buFont typeface="Arial" panose="020B0604020202020204" pitchFamily="34" charset="0"/>
                <a:buChar char="•"/>
                <a:defRPr sz="2400">
                  <a:solidFill>
                    <a:schemeClr val="bg1"/>
                  </a:solidFill>
                  <a:latin typeface="Calibri" pitchFamily="34" charset="0"/>
                </a:defRPr>
              </a:lvl3pPr>
              <a:lvl4pPr marL="1600200" indent="-228600" eaLnBrk="0" hangingPunct="0">
                <a:spcBef>
                  <a:spcPct val="20000"/>
                </a:spcBef>
                <a:buFont typeface="Arial" panose="020B0604020202020204" pitchFamily="34" charset="0"/>
                <a:buChar char="–"/>
                <a:defRPr sz="2000">
                  <a:solidFill>
                    <a:schemeClr val="bg1"/>
                  </a:solidFill>
                  <a:latin typeface="Calibri" pitchFamily="34" charset="0"/>
                </a:defRPr>
              </a:lvl4pPr>
              <a:lvl5pPr marL="2057400" indent="-228600" eaLnBrk="0" hangingPunct="0">
                <a:spcBef>
                  <a:spcPct val="20000"/>
                </a:spcBef>
                <a:buFont typeface="Arial" panose="020B0604020202020204"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9pPr>
            </a:lstStyle>
            <a:p>
              <a:pPr algn="ctr" eaLnBrk="1" hangingPunct="1">
                <a:spcBef>
                  <a:spcPct val="0"/>
                </a:spcBef>
                <a:buFontTx/>
                <a:buNone/>
                <a:defRPr/>
              </a:pPr>
              <a:r>
                <a:rPr lang="de-DE" sz="1800" b="1" i="0" strike="noStrike" cap="none" spc="0" baseline="0" dirty="0">
                  <a:solidFill>
                    <a:srgbClr val="FFFFFF"/>
                  </a:solidFill>
                  <a:effectLst/>
                  <a:latin typeface="Calibri"/>
                  <a:ea typeface="Calibri"/>
                  <a:cs typeface="Calibri"/>
                </a:rPr>
                <a:t>Verpasste </a:t>
              </a:r>
              <a:r>
                <a:rPr lang="de-DE" sz="1800" b="1" i="0" strike="noStrike" cap="none" spc="0" baseline="0" dirty="0" smtClean="0">
                  <a:solidFill>
                    <a:srgbClr val="FFFFFF"/>
                  </a:solidFill>
                  <a:effectLst/>
                  <a:latin typeface="Calibri"/>
                  <a:ea typeface="Calibri"/>
                  <a:cs typeface="Calibri"/>
                </a:rPr>
                <a:t/>
              </a:r>
              <a:br>
                <a:rPr lang="de-DE" sz="1800" b="1" i="0" strike="noStrike" cap="none" spc="0" baseline="0" dirty="0" smtClean="0">
                  <a:solidFill>
                    <a:srgbClr val="FFFFFF"/>
                  </a:solidFill>
                  <a:effectLst/>
                  <a:latin typeface="Calibri"/>
                  <a:ea typeface="Calibri"/>
                  <a:cs typeface="Calibri"/>
                </a:rPr>
              </a:br>
              <a:r>
                <a:rPr lang="de-DE" sz="1800" b="1" i="0" strike="noStrike" cap="none" spc="0" baseline="0" dirty="0" smtClean="0">
                  <a:solidFill>
                    <a:srgbClr val="FFFFFF"/>
                  </a:solidFill>
                  <a:effectLst/>
                  <a:latin typeface="Calibri"/>
                  <a:ea typeface="Calibri"/>
                  <a:cs typeface="Calibri"/>
                </a:rPr>
                <a:t>Kliniktermine</a:t>
              </a:r>
              <a:endParaRPr lang="de-DE" sz="1800" b="1" i="0" strike="noStrike" cap="none" spc="0" baseline="0" dirty="0">
                <a:solidFill>
                  <a:srgbClr val="FFFFFF"/>
                </a:solidFill>
                <a:effectLst/>
                <a:latin typeface="Calibri"/>
                <a:ea typeface="Calibri"/>
                <a:cs typeface="Calibri"/>
              </a:endParaRPr>
            </a:p>
          </p:txBody>
        </p:sp>
      </p:grpSp>
      <p:grpSp>
        <p:nvGrpSpPr>
          <p:cNvPr id="11" name="Group 10">
            <a:extLst>
              <a:ext uri="{FF2B5EF4-FFF2-40B4-BE49-F238E27FC236}">
                <a16:creationId xmlns:a16="http://schemas.microsoft.com/office/drawing/2014/main" xmlns="" id="{73225A76-547F-8C4D-A754-F338192DF669}"/>
              </a:ext>
            </a:extLst>
          </p:cNvPr>
          <p:cNvGrpSpPr/>
          <p:nvPr/>
        </p:nvGrpSpPr>
        <p:grpSpPr>
          <a:xfrm>
            <a:off x="6186385" y="4386214"/>
            <a:ext cx="1786907" cy="1355117"/>
            <a:chOff x="6021998" y="4356389"/>
            <a:chExt cx="1786907" cy="1355117"/>
          </a:xfrm>
        </p:grpSpPr>
        <p:sp>
          <p:nvSpPr>
            <p:cNvPr id="13" name="Oval 6"/>
            <p:cNvSpPr>
              <a:spLocks noChangeArrowheads="1"/>
            </p:cNvSpPr>
            <p:nvPr/>
          </p:nvSpPr>
          <p:spPr bwMode="auto">
            <a:xfrm>
              <a:off x="6021998" y="4356389"/>
              <a:ext cx="1786907" cy="1355117"/>
            </a:xfrm>
            <a:prstGeom prst="ellipse">
              <a:avLst/>
            </a:prstGeom>
            <a:solidFill>
              <a:schemeClr val="accent4"/>
            </a:solidFill>
            <a:ln w="15875">
              <a:noFill/>
              <a:round/>
            </a:ln>
          </p:spPr>
          <p:txBody>
            <a:bodyPr wrap="none" anchor="ctr"/>
            <a:lstStyle>
              <a:lvl1pPr eaLnBrk="0" hangingPunct="0">
                <a:spcBef>
                  <a:spcPct val="20000"/>
                </a:spcBef>
                <a:buFont typeface="Arial" panose="020B0604020202020204" pitchFamily="34" charset="0"/>
                <a:buChar char="•"/>
                <a:defRPr sz="3200">
                  <a:solidFill>
                    <a:schemeClr val="bg1"/>
                  </a:solidFill>
                  <a:latin typeface="Calibri" pitchFamily="34" charset="0"/>
                </a:defRPr>
              </a:lvl1pPr>
              <a:lvl2pPr marL="742950" indent="-285750" eaLnBrk="0" hangingPunct="0">
                <a:spcBef>
                  <a:spcPct val="20000"/>
                </a:spcBef>
                <a:buFont typeface="Arial" panose="020B0604020202020204" pitchFamily="34" charset="0"/>
                <a:buChar char="–"/>
                <a:defRPr sz="2800">
                  <a:solidFill>
                    <a:schemeClr val="bg1"/>
                  </a:solidFill>
                  <a:latin typeface="Calibri" pitchFamily="34" charset="0"/>
                </a:defRPr>
              </a:lvl2pPr>
              <a:lvl3pPr marL="1143000" indent="-228600" eaLnBrk="0" hangingPunct="0">
                <a:spcBef>
                  <a:spcPct val="20000"/>
                </a:spcBef>
                <a:buFont typeface="Arial" panose="020B0604020202020204" pitchFamily="34" charset="0"/>
                <a:buChar char="•"/>
                <a:defRPr sz="2400">
                  <a:solidFill>
                    <a:schemeClr val="bg1"/>
                  </a:solidFill>
                  <a:latin typeface="Calibri" pitchFamily="34" charset="0"/>
                </a:defRPr>
              </a:lvl3pPr>
              <a:lvl4pPr marL="1600200" indent="-228600" eaLnBrk="0" hangingPunct="0">
                <a:spcBef>
                  <a:spcPct val="20000"/>
                </a:spcBef>
                <a:buFont typeface="Arial" panose="020B0604020202020204" pitchFamily="34" charset="0"/>
                <a:buChar char="–"/>
                <a:defRPr sz="2000">
                  <a:solidFill>
                    <a:schemeClr val="bg1"/>
                  </a:solidFill>
                  <a:latin typeface="Calibri" pitchFamily="34" charset="0"/>
                </a:defRPr>
              </a:lvl4pPr>
              <a:lvl5pPr marL="2057400" indent="-228600" eaLnBrk="0" hangingPunct="0">
                <a:spcBef>
                  <a:spcPct val="20000"/>
                </a:spcBef>
                <a:buFont typeface="Arial" panose="020B0604020202020204"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9pPr>
            </a:lstStyle>
            <a:p>
              <a:pPr eaLnBrk="1" hangingPunct="1">
                <a:spcBef>
                  <a:spcPct val="0"/>
                </a:spcBef>
                <a:buFontTx/>
                <a:buNone/>
                <a:defRPr/>
              </a:pPr>
              <a:endParaRPr lang="en-US" altLang="en-US" sz="1800">
                <a:solidFill>
                  <a:srgbClr val="898989"/>
                </a:solidFill>
                <a:latin typeface="+mn-lt"/>
              </a:endParaRPr>
            </a:p>
          </p:txBody>
        </p:sp>
        <p:sp>
          <p:nvSpPr>
            <p:cNvPr id="14" name="Text Box 11">
              <a:extLst>
                <a:ext uri="{FF2B5EF4-FFF2-40B4-BE49-F238E27FC236}">
                  <a16:creationId xmlns:a16="http://schemas.microsoft.com/office/drawing/2014/main" xmlns="" id="{B50E26C9-C4E4-4265-9DAB-41DE9D7A1933}"/>
                </a:ext>
              </a:extLst>
            </p:cNvPr>
            <p:cNvSpPr txBox="1">
              <a:spLocks noChangeArrowheads="1"/>
            </p:cNvSpPr>
            <p:nvPr/>
          </p:nvSpPr>
          <p:spPr bwMode="auto">
            <a:xfrm>
              <a:off x="6662016" y="4849280"/>
              <a:ext cx="506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panose="020B0604020202020204" pitchFamily="34" charset="0"/>
                <a:buChar char="•"/>
                <a:defRPr sz="3200">
                  <a:solidFill>
                    <a:schemeClr val="bg1"/>
                  </a:solidFill>
                  <a:latin typeface="Calibri" pitchFamily="34" charset="0"/>
                </a:defRPr>
              </a:lvl1pPr>
              <a:lvl2pPr marL="742950" indent="-285750" eaLnBrk="0" hangingPunct="0">
                <a:spcBef>
                  <a:spcPct val="20000"/>
                </a:spcBef>
                <a:buFont typeface="Arial" panose="020B0604020202020204" pitchFamily="34" charset="0"/>
                <a:buChar char="–"/>
                <a:defRPr sz="2800">
                  <a:solidFill>
                    <a:schemeClr val="bg1"/>
                  </a:solidFill>
                  <a:latin typeface="Calibri" pitchFamily="34" charset="0"/>
                </a:defRPr>
              </a:lvl2pPr>
              <a:lvl3pPr marL="1143000" indent="-228600" eaLnBrk="0" hangingPunct="0">
                <a:spcBef>
                  <a:spcPct val="20000"/>
                </a:spcBef>
                <a:buFont typeface="Arial" panose="020B0604020202020204" pitchFamily="34" charset="0"/>
                <a:buChar char="•"/>
                <a:defRPr sz="2400">
                  <a:solidFill>
                    <a:schemeClr val="bg1"/>
                  </a:solidFill>
                  <a:latin typeface="Calibri" pitchFamily="34" charset="0"/>
                </a:defRPr>
              </a:lvl3pPr>
              <a:lvl4pPr marL="1600200" indent="-228600" eaLnBrk="0" hangingPunct="0">
                <a:spcBef>
                  <a:spcPct val="20000"/>
                </a:spcBef>
                <a:buFont typeface="Arial" panose="020B0604020202020204" pitchFamily="34" charset="0"/>
                <a:buChar char="–"/>
                <a:defRPr sz="2000">
                  <a:solidFill>
                    <a:schemeClr val="bg1"/>
                  </a:solidFill>
                  <a:latin typeface="Calibri" pitchFamily="34" charset="0"/>
                </a:defRPr>
              </a:lvl4pPr>
              <a:lvl5pPr marL="2057400" indent="-228600" eaLnBrk="0" hangingPunct="0">
                <a:spcBef>
                  <a:spcPct val="20000"/>
                </a:spcBef>
                <a:buFont typeface="Arial" panose="020B0604020202020204"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9pPr>
            </a:lstStyle>
            <a:p>
              <a:pPr algn="ctr" eaLnBrk="1" hangingPunct="1">
                <a:spcBef>
                  <a:spcPct val="0"/>
                </a:spcBef>
                <a:buFontTx/>
                <a:buNone/>
                <a:defRPr/>
              </a:pPr>
              <a:r>
                <a:rPr lang="en-GB" altLang="en-US" sz="1800" b="1">
                  <a:latin typeface="+mn-lt"/>
                </a:rPr>
                <a:t>???</a:t>
              </a:r>
            </a:p>
          </p:txBody>
        </p:sp>
      </p:grpSp>
      <p:grpSp>
        <p:nvGrpSpPr>
          <p:cNvPr id="2" name="Group 1">
            <a:extLst>
              <a:ext uri="{FF2B5EF4-FFF2-40B4-BE49-F238E27FC236}">
                <a16:creationId xmlns:a16="http://schemas.microsoft.com/office/drawing/2014/main" xmlns="" id="{34961506-FB1F-E145-9E64-F98FB066901D}"/>
              </a:ext>
            </a:extLst>
          </p:cNvPr>
          <p:cNvGrpSpPr/>
          <p:nvPr/>
        </p:nvGrpSpPr>
        <p:grpSpPr>
          <a:xfrm>
            <a:off x="9220999" y="3978027"/>
            <a:ext cx="1786907" cy="1355117"/>
            <a:chOff x="8851129" y="4152525"/>
            <a:chExt cx="1786907" cy="1355117"/>
          </a:xfrm>
        </p:grpSpPr>
        <p:sp>
          <p:nvSpPr>
            <p:cNvPr id="409606" name="Oval 6"/>
            <p:cNvSpPr>
              <a:spLocks noChangeArrowheads="1"/>
            </p:cNvSpPr>
            <p:nvPr/>
          </p:nvSpPr>
          <p:spPr bwMode="auto">
            <a:xfrm>
              <a:off x="8851129" y="4152525"/>
              <a:ext cx="1786907" cy="1355117"/>
            </a:xfrm>
            <a:prstGeom prst="ellipse">
              <a:avLst/>
            </a:prstGeom>
            <a:solidFill>
              <a:schemeClr val="accent4">
                <a:lumMod val="75000"/>
              </a:schemeClr>
            </a:solidFill>
            <a:ln w="15875">
              <a:noFill/>
              <a:round/>
            </a:ln>
          </p:spPr>
          <p:txBody>
            <a:bodyPr wrap="none" anchor="ctr"/>
            <a:lstStyle>
              <a:lvl1pPr eaLnBrk="0" hangingPunct="0">
                <a:spcBef>
                  <a:spcPct val="20000"/>
                </a:spcBef>
                <a:buFont typeface="Arial" panose="020B0604020202020204" pitchFamily="34" charset="0"/>
                <a:buChar char="•"/>
                <a:defRPr sz="3200">
                  <a:solidFill>
                    <a:schemeClr val="bg1"/>
                  </a:solidFill>
                  <a:latin typeface="Calibri" pitchFamily="34" charset="0"/>
                </a:defRPr>
              </a:lvl1pPr>
              <a:lvl2pPr marL="742950" indent="-285750" eaLnBrk="0" hangingPunct="0">
                <a:spcBef>
                  <a:spcPct val="20000"/>
                </a:spcBef>
                <a:buFont typeface="Arial" panose="020B0604020202020204" pitchFamily="34" charset="0"/>
                <a:buChar char="–"/>
                <a:defRPr sz="2800">
                  <a:solidFill>
                    <a:schemeClr val="bg1"/>
                  </a:solidFill>
                  <a:latin typeface="Calibri" pitchFamily="34" charset="0"/>
                </a:defRPr>
              </a:lvl2pPr>
              <a:lvl3pPr marL="1143000" indent="-228600" eaLnBrk="0" hangingPunct="0">
                <a:spcBef>
                  <a:spcPct val="20000"/>
                </a:spcBef>
                <a:buFont typeface="Arial" panose="020B0604020202020204" pitchFamily="34" charset="0"/>
                <a:buChar char="•"/>
                <a:defRPr sz="2400">
                  <a:solidFill>
                    <a:schemeClr val="bg1"/>
                  </a:solidFill>
                  <a:latin typeface="Calibri" pitchFamily="34" charset="0"/>
                </a:defRPr>
              </a:lvl3pPr>
              <a:lvl4pPr marL="1600200" indent="-228600" eaLnBrk="0" hangingPunct="0">
                <a:spcBef>
                  <a:spcPct val="20000"/>
                </a:spcBef>
                <a:buFont typeface="Arial" panose="020B0604020202020204" pitchFamily="34" charset="0"/>
                <a:buChar char="–"/>
                <a:defRPr sz="2000">
                  <a:solidFill>
                    <a:schemeClr val="bg1"/>
                  </a:solidFill>
                  <a:latin typeface="Calibri" pitchFamily="34" charset="0"/>
                </a:defRPr>
              </a:lvl4pPr>
              <a:lvl5pPr marL="2057400" indent="-228600" eaLnBrk="0" hangingPunct="0">
                <a:spcBef>
                  <a:spcPct val="20000"/>
                </a:spcBef>
                <a:buFont typeface="Arial" panose="020B0604020202020204"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9pPr>
            </a:lstStyle>
            <a:p>
              <a:pPr eaLnBrk="1" hangingPunct="1">
                <a:spcBef>
                  <a:spcPct val="0"/>
                </a:spcBef>
                <a:buFontTx/>
                <a:buNone/>
                <a:defRPr/>
              </a:pPr>
              <a:endParaRPr lang="en-US" altLang="en-US" sz="1800">
                <a:solidFill>
                  <a:srgbClr val="898989"/>
                </a:solidFill>
                <a:latin typeface="+mn-lt"/>
              </a:endParaRPr>
            </a:p>
          </p:txBody>
        </p:sp>
        <p:sp>
          <p:nvSpPr>
            <p:cNvPr id="15" name="Text Box 11">
              <a:extLst>
                <a:ext uri="{FF2B5EF4-FFF2-40B4-BE49-F238E27FC236}">
                  <a16:creationId xmlns:a16="http://schemas.microsoft.com/office/drawing/2014/main" xmlns="" id="{08B3BA59-D0FF-4153-9547-0C0FA5F69BA1}"/>
                </a:ext>
              </a:extLst>
            </p:cNvPr>
            <p:cNvSpPr txBox="1">
              <a:spLocks noChangeArrowheads="1"/>
            </p:cNvSpPr>
            <p:nvPr/>
          </p:nvSpPr>
          <p:spPr bwMode="auto">
            <a:xfrm>
              <a:off x="9491147" y="4648131"/>
              <a:ext cx="50687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spAutoFit/>
            </a:bodyPr>
            <a:lstStyle>
              <a:lvl1pPr eaLnBrk="0" hangingPunct="0">
                <a:spcBef>
                  <a:spcPct val="20000"/>
                </a:spcBef>
                <a:buFont typeface="Arial" panose="020B0604020202020204" pitchFamily="34" charset="0"/>
                <a:buChar char="•"/>
                <a:defRPr sz="3200">
                  <a:solidFill>
                    <a:schemeClr val="bg1"/>
                  </a:solidFill>
                  <a:latin typeface="Calibri" pitchFamily="34" charset="0"/>
                </a:defRPr>
              </a:lvl1pPr>
              <a:lvl2pPr marL="742950" indent="-285750" eaLnBrk="0" hangingPunct="0">
                <a:spcBef>
                  <a:spcPct val="20000"/>
                </a:spcBef>
                <a:buFont typeface="Arial" panose="020B0604020202020204" pitchFamily="34" charset="0"/>
                <a:buChar char="–"/>
                <a:defRPr sz="2800">
                  <a:solidFill>
                    <a:schemeClr val="bg1"/>
                  </a:solidFill>
                  <a:latin typeface="Calibri" pitchFamily="34" charset="0"/>
                </a:defRPr>
              </a:lvl2pPr>
              <a:lvl3pPr marL="1143000" indent="-228600" eaLnBrk="0" hangingPunct="0">
                <a:spcBef>
                  <a:spcPct val="20000"/>
                </a:spcBef>
                <a:buFont typeface="Arial" panose="020B0604020202020204" pitchFamily="34" charset="0"/>
                <a:buChar char="•"/>
                <a:defRPr sz="2400">
                  <a:solidFill>
                    <a:schemeClr val="bg1"/>
                  </a:solidFill>
                  <a:latin typeface="Calibri" pitchFamily="34" charset="0"/>
                </a:defRPr>
              </a:lvl3pPr>
              <a:lvl4pPr marL="1600200" indent="-228600" eaLnBrk="0" hangingPunct="0">
                <a:spcBef>
                  <a:spcPct val="20000"/>
                </a:spcBef>
                <a:buFont typeface="Arial" panose="020B0604020202020204" pitchFamily="34" charset="0"/>
                <a:buChar char="–"/>
                <a:defRPr sz="2000">
                  <a:solidFill>
                    <a:schemeClr val="bg1"/>
                  </a:solidFill>
                  <a:latin typeface="Calibri" pitchFamily="34" charset="0"/>
                </a:defRPr>
              </a:lvl4pPr>
              <a:lvl5pPr marL="2057400" indent="-228600" eaLnBrk="0" hangingPunct="0">
                <a:spcBef>
                  <a:spcPct val="20000"/>
                </a:spcBef>
                <a:buFont typeface="Arial" panose="020B0604020202020204" pitchFamily="34" charset="0"/>
                <a:buChar char="»"/>
                <a:defRPr sz="2000">
                  <a:solidFill>
                    <a:schemeClr val="bg1"/>
                  </a:solidFill>
                  <a:latin typeface="Calibri" pitchFamily="34" charset="0"/>
                </a:defRPr>
              </a:lvl5pPr>
              <a:lvl6pPr marL="25146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6pPr>
              <a:lvl7pPr marL="29718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7pPr>
              <a:lvl8pPr marL="34290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8pPr>
              <a:lvl9pPr marL="3886200" indent="-228600" eaLnBrk="0" fontAlgn="base" hangingPunct="0">
                <a:spcBef>
                  <a:spcPct val="20000"/>
                </a:spcBef>
                <a:spcAft>
                  <a:spcPct val="0"/>
                </a:spcAft>
                <a:buFont typeface="Arial" panose="020B0604020202020204" pitchFamily="34" charset="0"/>
                <a:buChar char="»"/>
                <a:defRPr sz="2000">
                  <a:solidFill>
                    <a:schemeClr val="bg1"/>
                  </a:solidFill>
                  <a:latin typeface="Calibri" pitchFamily="34" charset="0"/>
                </a:defRPr>
              </a:lvl9pPr>
            </a:lstStyle>
            <a:p>
              <a:pPr algn="ctr" eaLnBrk="1" hangingPunct="1">
                <a:spcBef>
                  <a:spcPct val="0"/>
                </a:spcBef>
                <a:buFontTx/>
                <a:buNone/>
                <a:defRPr/>
              </a:pPr>
              <a:r>
                <a:rPr lang="en-GB" altLang="en-US" sz="1800" b="1">
                  <a:latin typeface="+mn-lt"/>
                </a:rPr>
                <a:t>???</a:t>
              </a:r>
            </a:p>
          </p:txBody>
        </p:sp>
      </p:grpSp>
    </p:spTree>
  </p:cSld>
  <p:clrMapOvr>
    <a:masterClrMapping/>
  </p:clrMapOvr>
  <p:transition spd="slow"/>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xmlns="" id="{DF009B24-1EA9-4B85-B3EC-1388941F40E2}"/>
              </a:ext>
            </a:extLst>
          </p:cNvPr>
          <p:cNvSpPr>
            <a:spLocks noGrp="1"/>
          </p:cNvSpPr>
          <p:nvPr>
            <p:ph type="title"/>
          </p:nvPr>
        </p:nvSpPr>
        <p:spPr/>
        <p:txBody>
          <a:bodyPr/>
          <a:lstStyle/>
          <a:p>
            <a:r>
              <a:rPr lang="de-DE" sz="3600" b="0" i="0" strike="noStrike" cap="none" spc="0" baseline="0">
                <a:solidFill>
                  <a:srgbClr val="FFFFFF"/>
                </a:solidFill>
                <a:effectLst/>
                <a:latin typeface="Calibri Light"/>
                <a:ea typeface="Calibri Light"/>
                <a:cs typeface="Calibri Light"/>
              </a:rPr>
              <a:t>Ansatz</a:t>
            </a:r>
          </a:p>
        </p:txBody>
      </p:sp>
      <p:sp>
        <p:nvSpPr>
          <p:cNvPr id="3" name="Content Placeholder 2">
            <a:extLst>
              <a:ext uri="{FF2B5EF4-FFF2-40B4-BE49-F238E27FC236}">
                <a16:creationId xmlns:a16="http://schemas.microsoft.com/office/drawing/2014/main" xmlns="" id="{CDDBC953-8343-42F6-AF88-E1219E31E048}"/>
              </a:ext>
            </a:extLst>
          </p:cNvPr>
          <p:cNvSpPr>
            <a:spLocks noGrp="1"/>
          </p:cNvSpPr>
          <p:nvPr>
            <p:ph idx="1"/>
          </p:nvPr>
        </p:nvSpPr>
        <p:spPr/>
        <p:txBody>
          <a:bodyPr/>
          <a:lstStyle/>
          <a:p>
            <a:pPr eaLnBrk="1" hangingPunct="1"/>
            <a:r>
              <a:rPr lang="de-DE" sz="2800" b="0" i="0" strike="noStrike" cap="none" spc="0" baseline="0">
                <a:solidFill>
                  <a:srgbClr val="808080"/>
                </a:solidFill>
                <a:effectLst/>
                <a:latin typeface="Calibri"/>
                <a:ea typeface="Calibri"/>
                <a:cs typeface="Calibri"/>
              </a:rPr>
              <a:t>Nehmen Sie dem Patienten die Befangenheit</a:t>
            </a:r>
          </a:p>
          <a:p>
            <a:pPr eaLnBrk="1" hangingPunct="1"/>
            <a:r>
              <a:rPr lang="de-DE" sz="2800" b="0" i="0" strike="noStrike" cap="none" spc="0" baseline="0">
                <a:solidFill>
                  <a:srgbClr val="808080"/>
                </a:solidFill>
                <a:effectLst/>
                <a:latin typeface="Calibri"/>
                <a:ea typeface="Calibri"/>
                <a:cs typeface="Calibri"/>
              </a:rPr>
              <a:t>Vermeiden Sie es, den Patienten zu konfrontieren oder ihm zu sagen, was er zu tun hat</a:t>
            </a:r>
          </a:p>
          <a:p>
            <a:pPr eaLnBrk="1" hangingPunct="1"/>
            <a:r>
              <a:rPr lang="de-DE" sz="2800" b="0" i="0" strike="noStrike" cap="none" spc="0" baseline="0">
                <a:solidFill>
                  <a:srgbClr val="808080"/>
                </a:solidFill>
                <a:effectLst/>
                <a:latin typeface="Calibri"/>
                <a:ea typeface="Calibri"/>
                <a:cs typeface="Calibri"/>
              </a:rPr>
              <a:t>Regen Sie ein Gespräch über Veränderungen an</a:t>
            </a:r>
          </a:p>
          <a:p>
            <a:pPr lvl="1" eaLnBrk="1" hangingPunct="1"/>
            <a:r>
              <a:rPr lang="de-DE" sz="2400" b="0" i="0" strike="noStrike" cap="none" spc="0" baseline="0">
                <a:solidFill>
                  <a:srgbClr val="808080"/>
                </a:solidFill>
                <a:effectLst/>
                <a:latin typeface="Calibri"/>
                <a:ea typeface="Calibri"/>
                <a:cs typeface="Calibri"/>
              </a:rPr>
              <a:t>Binden Sie auch Aspekte von Veränderungen in das Gespräch ein, die schwierig oder beunruhigend sein könnten</a:t>
            </a:r>
          </a:p>
          <a:p>
            <a:pPr eaLnBrk="1" hangingPunct="1"/>
            <a:r>
              <a:rPr lang="de-DE" sz="2800" b="0" i="0" strike="noStrike" cap="none" spc="0" baseline="0">
                <a:solidFill>
                  <a:srgbClr val="808080"/>
                </a:solidFill>
                <a:effectLst/>
                <a:latin typeface="Calibri"/>
                <a:ea typeface="Calibri"/>
                <a:cs typeface="Calibri"/>
              </a:rPr>
              <a:t>Einige einfache Techniken können, wenn sie auf die richtige Art und Weise angewendet werden, sehr wirkungsvoll sein ...</a:t>
            </a:r>
            <a:endParaRPr lang="en-US" altLang="en-US">
              <a:ea typeface="HelveticaNeueLT Std Cn"/>
            </a:endParaRPr>
          </a:p>
        </p:txBody>
      </p:sp>
      <p:sp>
        <p:nvSpPr>
          <p:cNvPr id="4" name="Text Placeholder 3">
            <a:extLst>
              <a:ext uri="{FF2B5EF4-FFF2-40B4-BE49-F238E27FC236}">
                <a16:creationId xmlns:a16="http://schemas.microsoft.com/office/drawing/2014/main" xmlns="" id="{6EFB2D88-18FA-4BC1-82C6-2AA52DED97E4}"/>
              </a:ext>
            </a:extLst>
          </p:cNvPr>
          <p:cNvSpPr>
            <a:spLocks noGrp="1"/>
          </p:cNvSpPr>
          <p:nvPr>
            <p:ph type="body" sz="quarter" idx="13"/>
          </p:nvPr>
        </p:nvSpPr>
        <p:spPr/>
        <p:txBody>
          <a:bodyPr/>
          <a:lstStyle/>
          <a:p>
            <a:endParaRPr lang="en-GB"/>
          </a:p>
        </p:txBody>
      </p:sp>
    </p:spTree>
    <p:extLst>
      <p:ext uri="{BB962C8B-B14F-4D97-AF65-F5344CB8AC3E}">
        <p14:creationId xmlns:p14="http://schemas.microsoft.com/office/powerpoint/2010/main" val="3448564095"/>
      </p:ext>
    </p:extLst>
  </p:cSld>
  <p:clrMapOvr>
    <a:masterClrMapping/>
  </p:clrMapOvr>
  <p:transition/>
</p:sld>
</file>

<file path=ppt/tags/tag1.xml><?xml version="1.0" encoding="utf-8"?>
<p:tagLst xmlns:a="http://schemas.openxmlformats.org/drawingml/2006/main" xmlns:r="http://schemas.openxmlformats.org/officeDocument/2006/relationships" xmlns:p="http://schemas.openxmlformats.org/presentationml/2006/main">
  <p:tag name="AS_OS" val="Microsoft Windows NT 10.0"/>
  <p:tag name="AS_RELEASE_DATE" val="2021.10.31"/>
  <p:tag name="AS_TITLE" val="Aspose.Slides for Java"/>
  <p:tag name="AS_VERSION" val="21.10"/>
</p:tagLst>
</file>

<file path=ppt/theme/theme1.xml><?xml version="1.0" encoding="utf-8"?>
<a:theme xmlns:a="http://schemas.openxmlformats.org/drawingml/2006/main" name="Office Theme">
  <a:themeElements>
    <a:clrScheme name="CF Care Material update">
      <a:dk1>
        <a:srgbClr val="000000"/>
      </a:dk1>
      <a:lt1>
        <a:srgbClr val="FFFFFF"/>
      </a:lt1>
      <a:dk2>
        <a:srgbClr val="1F497D"/>
      </a:dk2>
      <a:lt2>
        <a:srgbClr val="EEECE1"/>
      </a:lt2>
      <a:accent1>
        <a:srgbClr val="3E3E3E"/>
      </a:accent1>
      <a:accent2>
        <a:srgbClr val="7B2A84"/>
      </a:accent2>
      <a:accent3>
        <a:srgbClr val="9BBB59"/>
      </a:accent3>
      <a:accent4>
        <a:srgbClr val="8064A2"/>
      </a:accent4>
      <a:accent5>
        <a:srgbClr val="4BACC6"/>
      </a:accent5>
      <a:accent6>
        <a:srgbClr val="D16678"/>
      </a:accent6>
      <a:hlink>
        <a:srgbClr val="0000FF"/>
      </a:hlink>
      <a:folHlink>
        <a:srgbClr val="800080"/>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spDef>
      <a:spPr>
        <a:solidFill>
          <a:schemeClr val="accent2"/>
        </a:solidFill>
        <a:ln>
          <a:noFill/>
        </a:ln>
      </a:spPr>
      <a:bodyPr rtlCol="0" anchor="ctr"/>
      <a:lstStyle>
        <a:defPPr algn="ctr">
          <a:defRPr/>
        </a:defPPr>
      </a:lstStyle>
      <a:style>
        <a:lnRef idx="2">
          <a:schemeClr val="accent1">
            <a:shade val="50000"/>
          </a:schemeClr>
        </a:lnRef>
        <a:fillRef idx="1">
          <a:schemeClr val="accent1"/>
        </a:fillRef>
        <a:effectRef idx="0">
          <a:schemeClr val="accent1"/>
        </a:effectRef>
        <a:fontRef idx="minor">
          <a:schemeClr val="lt1"/>
        </a:fontRef>
      </a:style>
    </a:spDef>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Calibri Light" panose="020F0302020204030204"/>
        <a:cs typeface="Arial"/>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Calibri" panose="020F0502020204030204"/>
        <a:cs typeface="Arial"/>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1419</Words>
  <Application>Microsoft Office PowerPoint</Application>
  <PresentationFormat>Widescreen</PresentationFormat>
  <Paragraphs>178</Paragraphs>
  <Slides>25</Slides>
  <Notes>10</Notes>
  <HiddenSlides>0</HiddenSlides>
  <MMClips>0</MMClips>
  <ScaleCrop>false</ScaleCrop>
  <HeadingPairs>
    <vt:vector size="6" baseType="variant">
      <vt:variant>
        <vt:lpstr>Fonts Used</vt:lpstr>
      </vt:variant>
      <vt:variant>
        <vt:i4>9</vt:i4>
      </vt:variant>
      <vt:variant>
        <vt:lpstr>Theme</vt:lpstr>
      </vt:variant>
      <vt:variant>
        <vt:i4>1</vt:i4>
      </vt:variant>
      <vt:variant>
        <vt:lpstr>Slide Titles</vt:lpstr>
      </vt:variant>
      <vt:variant>
        <vt:i4>25</vt:i4>
      </vt:variant>
    </vt:vector>
  </HeadingPairs>
  <TitlesOfParts>
    <vt:vector size="35" baseType="lpstr">
      <vt:lpstr>Arial Unicode MS</vt:lpstr>
      <vt:lpstr>System Font Regular</vt:lpstr>
      <vt:lpstr>Arial</vt:lpstr>
      <vt:lpstr>Calibri</vt:lpstr>
      <vt:lpstr>Calibri Light</vt:lpstr>
      <vt:lpstr>Courier New</vt:lpstr>
      <vt:lpstr>HelveticaNeueLT Std Cn</vt:lpstr>
      <vt:lpstr>HelveticaNeueLT Std Med Cn</vt:lpstr>
      <vt:lpstr>Wingdings</vt:lpstr>
      <vt:lpstr>Office Theme</vt:lpstr>
      <vt:lpstr>Empathie zum Ausdruck bringen und ein Gespräch anstoßen</vt:lpstr>
      <vt:lpstr>Haftungsausschluss</vt:lpstr>
      <vt:lpstr>Lernziele</vt:lpstr>
      <vt:lpstr>Der Geist motivierender Gesprächsführung</vt:lpstr>
      <vt:lpstr>Was sind die Hauptbestandteile der MI?</vt:lpstr>
      <vt:lpstr>Die Bedeutung einer kollaborativen Beziehung</vt:lpstr>
      <vt:lpstr>Starten einer Sitzung</vt:lpstr>
      <vt:lpstr>Beginn eines Termins – die Tabelle zur Festlegung der Gesprächspunkte</vt:lpstr>
      <vt:lpstr>Ansatz</vt:lpstr>
      <vt:lpstr>Bausteine der MI: OARZ</vt:lpstr>
      <vt:lpstr>Das können Sie tun – OARZ: die Bausteine der MI</vt:lpstr>
      <vt:lpstr>Offene Fragen</vt:lpstr>
      <vt:lpstr>Affirmationen</vt:lpstr>
      <vt:lpstr>Reflektierendes oder aktives Zuhören</vt:lpstr>
      <vt:lpstr>(Einfache) Wiedergabe von Inhalt</vt:lpstr>
      <vt:lpstr>(Komplexe) Wiedergabe der Bedeutung</vt:lpstr>
      <vt:lpstr>(Komplexe) Wiedergabe der Bedeutung: Beispiel</vt:lpstr>
      <vt:lpstr>Wiedergabe – Zusammenfassung</vt:lpstr>
      <vt:lpstr>Verstärkte Reflexion</vt:lpstr>
      <vt:lpstr>Verstärkte Reflexion: Beispiel</vt:lpstr>
      <vt:lpstr>Doppelseitige Reflexion</vt:lpstr>
      <vt:lpstr>Doppelseitige Reflexion: Beispiel</vt:lpstr>
      <vt:lpstr>Zusammenfassungen</vt:lpstr>
      <vt:lpstr>Zusammenfassung</vt:lpstr>
      <vt:lpstr>Literaturhinweise</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Katja Koggelmann</dc:creator>
  <cp:lastModifiedBy>Kimberly Slason</cp:lastModifiedBy>
  <cp:revision>60</cp:revision>
  <dcterms:created xsi:type="dcterms:W3CDTF">2021-07-06T11:43:32Z</dcterms:created>
  <dcterms:modified xsi:type="dcterms:W3CDTF">2022-07-22T15:47:12Z</dcterms:modified>
</cp:coreProperties>
</file>